
<file path=[Content_Types].xml><?xml version="1.0" encoding="utf-8"?>
<Types xmlns="http://schemas.openxmlformats.org/package/2006/content-types">
  <Default Extension="emf" ContentType="image/x-emf"/>
  <Default Extension="jpeg" ContentType="image/jpeg"/>
  <Default Extension="jpg" ContentType="image/jpeg"/>
  <Default Extension="mp3" ContentType="audio/m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6" r:id="rId2"/>
  </p:sldMasterIdLst>
  <p:notesMasterIdLst>
    <p:notesMasterId r:id="rId25"/>
  </p:notesMasterIdLst>
  <p:handoutMasterIdLst>
    <p:handoutMasterId r:id="rId26"/>
  </p:handoutMasterIdLst>
  <p:sldIdLst>
    <p:sldId id="487" r:id="rId3"/>
    <p:sldId id="346" r:id="rId4"/>
    <p:sldId id="442" r:id="rId5"/>
    <p:sldId id="469" r:id="rId6"/>
    <p:sldId id="470" r:id="rId7"/>
    <p:sldId id="468" r:id="rId8"/>
    <p:sldId id="471" r:id="rId9"/>
    <p:sldId id="472" r:id="rId10"/>
    <p:sldId id="473" r:id="rId11"/>
    <p:sldId id="474" r:id="rId12"/>
    <p:sldId id="475" r:id="rId13"/>
    <p:sldId id="476" r:id="rId14"/>
    <p:sldId id="477" r:id="rId15"/>
    <p:sldId id="478" r:id="rId16"/>
    <p:sldId id="479" r:id="rId17"/>
    <p:sldId id="480" r:id="rId18"/>
    <p:sldId id="481" r:id="rId19"/>
    <p:sldId id="482" r:id="rId20"/>
    <p:sldId id="483" r:id="rId21"/>
    <p:sldId id="484" r:id="rId22"/>
    <p:sldId id="485" r:id="rId23"/>
    <p:sldId id="486" r:id="rId24"/>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越 李" initials="越" lastIdx="1" clrIdx="0">
    <p:extLst>
      <p:ext uri="{19B8F6BF-5375-455C-9EA6-DF929625EA0E}">
        <p15:presenceInfo xmlns:p15="http://schemas.microsoft.com/office/powerpoint/2012/main" userId="62eeef3d7da66eee" providerId="Windows Live"/>
      </p:ext>
    </p:extLst>
  </p:cmAuthor>
  <p:cmAuthor id="2" name="Liu Xueming" initials="LX" lastIdx="1" clrIdx="1">
    <p:extLst>
      <p:ext uri="{19B8F6BF-5375-455C-9EA6-DF929625EA0E}">
        <p15:presenceInfo xmlns:p15="http://schemas.microsoft.com/office/powerpoint/2012/main" userId="45c837fbb8ceb5c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C5FF"/>
    <a:srgbClr val="FFFFFF"/>
    <a:srgbClr val="898989"/>
    <a:srgbClr val="E600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857" autoAdjust="0"/>
    <p:restoredTop sz="80218" autoAdjust="0"/>
  </p:normalViewPr>
  <p:slideViewPr>
    <p:cSldViewPr snapToGrid="0" showGuides="1">
      <p:cViewPr varScale="1">
        <p:scale>
          <a:sx n="87" d="100"/>
          <a:sy n="87" d="100"/>
        </p:scale>
        <p:origin x="1120" y="20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45" d="100"/>
          <a:sy n="45" d="100"/>
        </p:scale>
        <p:origin x="1892" y="4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gs" Target="tags/tag1.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CN"/>
              <a:t>Trade-off</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4.2</c:v>
                </c:pt>
                <c:pt idx="2">
                  <c:v>4.0999999999999996</c:v>
                </c:pt>
                <c:pt idx="3">
                  <c:v>4</c:v>
                </c:pt>
              </c:numCache>
            </c:numRef>
          </c:val>
          <c:smooth val="0"/>
          <c:extLst>
            <c:ext xmlns:c16="http://schemas.microsoft.com/office/drawing/2014/chart" uri="{C3380CC4-5D6E-409C-BE32-E72D297353CC}">
              <c16:uniqueId val="{00000000-A5F5-4D45-80F5-4BEB2B57C236}"/>
            </c:ext>
          </c:extLst>
        </c:ser>
        <c:dLbls>
          <c:showLegendKey val="0"/>
          <c:showVal val="0"/>
          <c:showCatName val="0"/>
          <c:showSerName val="0"/>
          <c:showPercent val="0"/>
          <c:showBubbleSize val="0"/>
        </c:dLbls>
        <c:smooth val="0"/>
        <c:axId val="1944601487"/>
        <c:axId val="1868071231"/>
      </c:lineChart>
      <c:catAx>
        <c:axId val="1944601487"/>
        <c:scaling>
          <c:orientation val="minMax"/>
        </c:scaling>
        <c:delete val="1"/>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ltLang="zh-CN"/>
                  <a:t>Accuracy</a:t>
                </a:r>
                <a:endParaRPr lang="zh-CN" altLang="en-US"/>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CN"/>
            </a:p>
          </c:txPr>
        </c:title>
        <c:numFmt formatCode="General" sourceLinked="1"/>
        <c:majorTickMark val="none"/>
        <c:minorTickMark val="none"/>
        <c:tickLblPos val="nextTo"/>
        <c:crossAx val="1868071231"/>
        <c:crosses val="autoZero"/>
        <c:auto val="1"/>
        <c:lblAlgn val="ctr"/>
        <c:lblOffset val="100"/>
        <c:noMultiLvlLbl val="0"/>
      </c:catAx>
      <c:valAx>
        <c:axId val="1868071231"/>
        <c:scaling>
          <c:orientation val="minMax"/>
        </c:scaling>
        <c:delete val="1"/>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ltLang="zh-CN"/>
                  <a:t>Interpretability</a:t>
                </a:r>
                <a:endParaRPr lang="zh-CN" altLang="en-US"/>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CN"/>
            </a:p>
          </c:txPr>
        </c:title>
        <c:numFmt formatCode="General" sourceLinked="1"/>
        <c:majorTickMark val="none"/>
        <c:minorTickMark val="none"/>
        <c:tickLblPos val="nextTo"/>
        <c:crossAx val="19446014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a:pPr>
      <a:endParaRPr lang="en-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E870044-25ED-4E18-901A-C6EB763D6C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5F289518-C443-4D56-AE28-EFD59093B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DA445A5-EAEA-471A-A764-D02BDE2350C3}" type="datetimeFigureOut">
              <a:rPr lang="zh-CN" altLang="en-US" smtClean="0"/>
              <a:t>2023/11/22</a:t>
            </a:fld>
            <a:endParaRPr lang="zh-CN" altLang="en-US"/>
          </a:p>
        </p:txBody>
      </p:sp>
      <p:sp>
        <p:nvSpPr>
          <p:cNvPr id="4" name="页脚占位符 3">
            <a:extLst>
              <a:ext uri="{FF2B5EF4-FFF2-40B4-BE49-F238E27FC236}">
                <a16:creationId xmlns:a16="http://schemas.microsoft.com/office/drawing/2014/main" id="{0CAB52DA-5EBE-4165-AC1A-DBC6F4BC423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9519C8A6-40B6-456C-A701-2ABBF283DB5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86B029-1D43-47DC-AA71-792A29313082}" type="slidenum">
              <a:rPr lang="zh-CN" altLang="en-US" smtClean="0"/>
              <a:t>‹#›</a:t>
            </a:fld>
            <a:endParaRPr lang="zh-CN" altLang="en-US"/>
          </a:p>
        </p:txBody>
      </p:sp>
    </p:spTree>
    <p:extLst>
      <p:ext uri="{BB962C8B-B14F-4D97-AF65-F5344CB8AC3E}">
        <p14:creationId xmlns:p14="http://schemas.microsoft.com/office/powerpoint/2010/main" val="286537902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png>
</file>

<file path=ppt/media/image20.tiff>
</file>

<file path=ppt/media/image21.tiff>
</file>

<file path=ppt/media/image22.png>
</file>

<file path=ppt/media/image23.tiff>
</file>

<file path=ppt/media/image24.png>
</file>

<file path=ppt/media/image25.tiff>
</file>

<file path=ppt/media/image26.tiff>
</file>

<file path=ppt/media/image28.jpg>
</file>

<file path=ppt/media/image3.png>
</file>

<file path=ppt/media/image30.tiff>
</file>

<file path=ppt/media/image31.tiff>
</file>

<file path=ppt/media/image32.tiff>
</file>

<file path=ppt/media/image33.tiff>
</file>

<file path=ppt/media/image34.tiff>
</file>

<file path=ppt/media/image35.tiff>
</file>

<file path=ppt/media/image36.jpg>
</file>

<file path=ppt/media/image37.png>
</file>

<file path=ppt/media/image4.png>
</file>

<file path=ppt/media/image5.png>
</file>

<file path=ppt/media/image6.png>
</file>

<file path=ppt/media/image7.png>
</file>

<file path=ppt/media/image8.png>
</file>

<file path=ppt/media/image9.png>
</file>

<file path=ppt/media/image91.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BA2A3E-3786-4FE7-BA9C-4C7CD2D5C4D8}" type="datetimeFigureOut">
              <a:rPr lang="zh-CN" altLang="en-US" smtClean="0"/>
              <a:t>2023/11/22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85D5D6-4E3F-411C-8722-AE80321700F2}" type="slidenum">
              <a:rPr lang="zh-CN" altLang="en-US" smtClean="0"/>
              <a:t>‹#›</a:t>
            </a:fld>
            <a:endParaRPr lang="zh-CN" altLang="en-US"/>
          </a:p>
        </p:txBody>
      </p:sp>
    </p:spTree>
    <p:extLst>
      <p:ext uri="{BB962C8B-B14F-4D97-AF65-F5344CB8AC3E}">
        <p14:creationId xmlns:p14="http://schemas.microsoft.com/office/powerpoint/2010/main" val="412011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fld id="{8A036312-6A05-4643-B813-780AEBCA5446}" type="slidenum">
              <a:rPr lang="zh-CN" altLang="en-US" smtClean="0"/>
              <a:t>1</a:t>
            </a:fld>
            <a:endParaRPr lang="zh-CN" altLang="en-US"/>
          </a:p>
        </p:txBody>
      </p:sp>
    </p:spTree>
    <p:extLst>
      <p:ext uri="{BB962C8B-B14F-4D97-AF65-F5344CB8AC3E}">
        <p14:creationId xmlns:p14="http://schemas.microsoft.com/office/powerpoint/2010/main" val="2044821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10</a:t>
            </a:fld>
            <a:endParaRPr lang="zh-CN" altLang="en-US"/>
          </a:p>
        </p:txBody>
      </p:sp>
    </p:spTree>
    <p:extLst>
      <p:ext uri="{BB962C8B-B14F-4D97-AF65-F5344CB8AC3E}">
        <p14:creationId xmlns:p14="http://schemas.microsoft.com/office/powerpoint/2010/main" val="16076616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11</a:t>
            </a:fld>
            <a:endParaRPr lang="zh-CN" altLang="en-US"/>
          </a:p>
        </p:txBody>
      </p:sp>
    </p:spTree>
    <p:extLst>
      <p:ext uri="{BB962C8B-B14F-4D97-AF65-F5344CB8AC3E}">
        <p14:creationId xmlns:p14="http://schemas.microsoft.com/office/powerpoint/2010/main" val="1647459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高敏</a:t>
            </a:r>
            <a:r>
              <a:rPr kumimoji="1" lang="en-GB" altLang="zh-CN" dirty="0"/>
              <a:t>C</a:t>
            </a:r>
            <a:r>
              <a:rPr kumimoji="1" lang="zh-CN" altLang="en-US" dirty="0"/>
              <a:t>反应蛋白。</a:t>
            </a:r>
          </a:p>
          <a:p>
            <a:r>
              <a:rPr kumimoji="1" lang="zh-CN" altLang="en-US" dirty="0"/>
              <a:t>乳酸脱氢酶。</a:t>
            </a:r>
          </a:p>
          <a:p>
            <a:r>
              <a:rPr kumimoji="1" lang="zh-CN" altLang="en-US" dirty="0"/>
              <a:t>淋巴细胞</a:t>
            </a:r>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solidFill>
                  <a:schemeClr val="accent1"/>
                </a:solidFill>
              </a:rPr>
              <a:t>LDH, L(%) and </a:t>
            </a:r>
            <a:r>
              <a:rPr lang="en-US" altLang="zh-CN" sz="1200" b="1" dirty="0" err="1">
                <a:solidFill>
                  <a:schemeClr val="accent1"/>
                </a:solidFill>
              </a:rPr>
              <a:t>hs</a:t>
            </a:r>
            <a:r>
              <a:rPr lang="en-US" altLang="zh-CN" sz="1200" b="1" dirty="0">
                <a:solidFill>
                  <a:schemeClr val="accent1"/>
                </a:solidFill>
              </a:rPr>
              <a:t>-CRP are the three most important features</a:t>
            </a:r>
            <a:endParaRPr lang="fr-FR" sz="1200" b="1" dirty="0">
              <a:solidFill>
                <a:schemeClr val="accent1"/>
              </a:solidFill>
            </a:endParaRPr>
          </a:p>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12</a:t>
            </a:fld>
            <a:endParaRPr lang="zh-CN" altLang="en-US"/>
          </a:p>
        </p:txBody>
      </p:sp>
    </p:spTree>
    <p:extLst>
      <p:ext uri="{BB962C8B-B14F-4D97-AF65-F5344CB8AC3E}">
        <p14:creationId xmlns:p14="http://schemas.microsoft.com/office/powerpoint/2010/main" val="29733706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高敏</a:t>
            </a:r>
            <a:r>
              <a:rPr kumimoji="1" lang="en-GB" altLang="zh-CN" dirty="0"/>
              <a:t>C</a:t>
            </a:r>
            <a:r>
              <a:rPr kumimoji="1" lang="zh-CN" altLang="en-US" dirty="0"/>
              <a:t>反应蛋白。</a:t>
            </a:r>
          </a:p>
          <a:p>
            <a:r>
              <a:rPr kumimoji="1" lang="zh-CN" altLang="en-US" dirty="0"/>
              <a:t>乳酸脱氢酶。</a:t>
            </a:r>
          </a:p>
          <a:p>
            <a:r>
              <a:rPr kumimoji="1" lang="zh-CN" altLang="en-US" dirty="0"/>
              <a:t>淋巴细胞</a:t>
            </a:r>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solidFill>
                  <a:schemeClr val="accent1"/>
                </a:solidFill>
              </a:rPr>
              <a:t>LDH, L(%) and </a:t>
            </a:r>
            <a:r>
              <a:rPr lang="en-US" altLang="zh-CN" sz="1200" b="1" dirty="0" err="1">
                <a:solidFill>
                  <a:schemeClr val="accent1"/>
                </a:solidFill>
              </a:rPr>
              <a:t>hs</a:t>
            </a:r>
            <a:r>
              <a:rPr lang="en-US" altLang="zh-CN" sz="1200" b="1" dirty="0">
                <a:solidFill>
                  <a:schemeClr val="accent1"/>
                </a:solidFill>
              </a:rPr>
              <a:t>-CRP are the three most important features</a:t>
            </a:r>
            <a:endParaRPr lang="fr-FR" sz="1200" b="1" dirty="0">
              <a:solidFill>
                <a:schemeClr val="accent1"/>
              </a:solidFill>
            </a:endParaRPr>
          </a:p>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13</a:t>
            </a:fld>
            <a:endParaRPr lang="zh-CN" altLang="en-US"/>
          </a:p>
        </p:txBody>
      </p:sp>
    </p:spTree>
    <p:extLst>
      <p:ext uri="{BB962C8B-B14F-4D97-AF65-F5344CB8AC3E}">
        <p14:creationId xmlns:p14="http://schemas.microsoft.com/office/powerpoint/2010/main" val="42379565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结果</a:t>
            </a:r>
            <a:r>
              <a:rPr kumimoji="1" lang="zh-CN" altLang="en-CN" dirty="0"/>
              <a:t>可视化</a:t>
            </a:r>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14</a:t>
            </a:fld>
            <a:endParaRPr lang="zh-CN" altLang="en-US"/>
          </a:p>
        </p:txBody>
      </p:sp>
    </p:spTree>
    <p:extLst>
      <p:ext uri="{BB962C8B-B14F-4D97-AF65-F5344CB8AC3E}">
        <p14:creationId xmlns:p14="http://schemas.microsoft.com/office/powerpoint/2010/main" val="9871266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15</a:t>
            </a:fld>
            <a:endParaRPr lang="zh-CN" altLang="en-US"/>
          </a:p>
        </p:txBody>
      </p:sp>
    </p:spTree>
    <p:extLst>
      <p:ext uri="{BB962C8B-B14F-4D97-AF65-F5344CB8AC3E}">
        <p14:creationId xmlns:p14="http://schemas.microsoft.com/office/powerpoint/2010/main" val="38355590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cs typeface="Calibri"/>
              </a:rPr>
              <a:t>F1 = essentially measures the balance between precision and recall, which corresponds to the balance between the amount of true prediction you make out of the total predictions against how much true predictions you miss.</a:t>
            </a:r>
          </a:p>
        </p:txBody>
      </p:sp>
      <p:sp>
        <p:nvSpPr>
          <p:cNvPr id="4" name="灯片编号占位符 3"/>
          <p:cNvSpPr>
            <a:spLocks noGrp="1"/>
          </p:cNvSpPr>
          <p:nvPr>
            <p:ph type="sldNum" sz="quarter" idx="5"/>
          </p:nvPr>
        </p:nvSpPr>
        <p:spPr/>
        <p:txBody>
          <a:bodyPr/>
          <a:lstStyle/>
          <a:p>
            <a:fld id="{E285D5D6-4E3F-411C-8722-AE80321700F2}" type="slidenum">
              <a:rPr lang="zh-CN" altLang="en-US" smtClean="0"/>
              <a:t>16</a:t>
            </a:fld>
            <a:endParaRPr lang="zh-CN" altLang="en-US"/>
          </a:p>
        </p:txBody>
      </p:sp>
    </p:spTree>
    <p:extLst>
      <p:ext uri="{BB962C8B-B14F-4D97-AF65-F5344CB8AC3E}">
        <p14:creationId xmlns:p14="http://schemas.microsoft.com/office/powerpoint/2010/main" val="42295400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200" dirty="0">
                <a:cs typeface="Calibri"/>
              </a:rPr>
              <a:t>Out of 85 biomarkers</a:t>
            </a:r>
            <a:endParaRPr lang="en-LU" altLang="zh-CN" sz="1200" b="1"/>
          </a:p>
          <a:p>
            <a:pPr marL="285750" indent="-285750">
              <a:buFontTx/>
              <a:buChar char="-"/>
            </a:pPr>
            <a:endParaRPr lang="en-GB" dirty="0"/>
          </a:p>
          <a:p>
            <a:pPr marL="285750" indent="-285750">
              <a:buFontTx/>
              <a:buChar char="-"/>
            </a:pPr>
            <a:r>
              <a:rPr lang="en-GB" dirty="0"/>
              <a:t>LDH：</a:t>
            </a:r>
            <a:r>
              <a:rPr lang="zh-CN" altLang="en-US" dirty="0"/>
              <a:t>寻找身体组织受损的迹象。当细胞受到损害或破坏时，这种酶会释放到血浆中。</a:t>
            </a:r>
          </a:p>
          <a:p>
            <a:pPr marL="285750" indent="-285750">
              <a:buFontTx/>
              <a:buChar char="-"/>
            </a:pPr>
            <a:r>
              <a:rPr lang="en-GB" dirty="0"/>
              <a:t>Hs-CRP：</a:t>
            </a:r>
            <a:r>
              <a:rPr lang="zh-CN" altLang="en-US" dirty="0"/>
              <a:t>高敏</a:t>
            </a:r>
            <a:r>
              <a:rPr lang="en-GB" dirty="0"/>
              <a:t>C</a:t>
            </a:r>
            <a:r>
              <a:rPr lang="zh-CN" altLang="en-US" dirty="0"/>
              <a:t>反应蛋白在血管壁发炎时由身体产生。</a:t>
            </a:r>
          </a:p>
          <a:p>
            <a:pPr marL="285750" indent="-285750">
              <a:buFontTx/>
              <a:buChar char="-"/>
            </a:pPr>
            <a:r>
              <a:rPr lang="zh-CN" altLang="en-US" dirty="0"/>
              <a:t>淋巴细胞：白血球；感染后可能出现低计数</a:t>
            </a:r>
            <a:endParaRPr lang="en-LU"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17</a:t>
            </a:fld>
            <a:endParaRPr lang="zh-CN" altLang="en-US"/>
          </a:p>
        </p:txBody>
      </p:sp>
    </p:spTree>
    <p:extLst>
      <p:ext uri="{BB962C8B-B14F-4D97-AF65-F5344CB8AC3E}">
        <p14:creationId xmlns:p14="http://schemas.microsoft.com/office/powerpoint/2010/main" val="8609191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200" dirty="0">
                <a:cs typeface="Calibri"/>
              </a:rPr>
              <a:t>Out of 85 biomarkers</a:t>
            </a:r>
            <a:endParaRPr lang="en-LU" altLang="zh-CN" sz="1200" b="1"/>
          </a:p>
          <a:p>
            <a:pPr marL="285750" indent="-285750">
              <a:buFontTx/>
              <a:buChar char="-"/>
            </a:pPr>
            <a:endParaRPr lang="en-GB" dirty="0"/>
          </a:p>
          <a:p>
            <a:pPr marL="285750" indent="-285750">
              <a:buFontTx/>
              <a:buChar char="-"/>
            </a:pPr>
            <a:r>
              <a:rPr lang="en-GB" dirty="0"/>
              <a:t>LDH：</a:t>
            </a:r>
            <a:r>
              <a:rPr lang="zh-CN" altLang="en-US" dirty="0"/>
              <a:t>寻找身体组织受损的迹象。当细胞受到损害或破坏时，这种酶会释放到血浆中。</a:t>
            </a:r>
          </a:p>
          <a:p>
            <a:pPr marL="285750" indent="-285750">
              <a:buFontTx/>
              <a:buChar char="-"/>
            </a:pPr>
            <a:r>
              <a:rPr lang="en-GB" dirty="0"/>
              <a:t>Hs-CRP：</a:t>
            </a:r>
            <a:r>
              <a:rPr lang="zh-CN" altLang="en-US" dirty="0"/>
              <a:t>高敏</a:t>
            </a:r>
            <a:r>
              <a:rPr lang="en-GB" dirty="0"/>
              <a:t>C</a:t>
            </a:r>
            <a:r>
              <a:rPr lang="zh-CN" altLang="en-US" dirty="0"/>
              <a:t>反应蛋白在血管壁发炎时由身体产生。</a:t>
            </a:r>
          </a:p>
          <a:p>
            <a:pPr marL="285750" indent="-285750">
              <a:buFontTx/>
              <a:buChar char="-"/>
            </a:pPr>
            <a:r>
              <a:rPr lang="zh-CN" altLang="en-US" dirty="0"/>
              <a:t>淋巴细胞：白血球；感染后可能出现低计数</a:t>
            </a:r>
            <a:endParaRPr lang="en-LU"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18</a:t>
            </a:fld>
            <a:endParaRPr lang="zh-CN" altLang="en-US"/>
          </a:p>
        </p:txBody>
      </p:sp>
    </p:spTree>
    <p:extLst>
      <p:ext uri="{BB962C8B-B14F-4D97-AF65-F5344CB8AC3E}">
        <p14:creationId xmlns:p14="http://schemas.microsoft.com/office/powerpoint/2010/main" val="36753754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LU"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19</a:t>
            </a:fld>
            <a:endParaRPr lang="zh-CN" altLang="en-US"/>
          </a:p>
        </p:txBody>
      </p:sp>
    </p:spTree>
    <p:extLst>
      <p:ext uri="{BB962C8B-B14F-4D97-AF65-F5344CB8AC3E}">
        <p14:creationId xmlns:p14="http://schemas.microsoft.com/office/powerpoint/2010/main" val="20320925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8A036312-6A05-4643-B813-780AEBCA5446}" type="slidenum">
              <a:rPr lang="zh-CN" altLang="en-US" smtClean="0"/>
              <a:t>2</a:t>
            </a:fld>
            <a:endParaRPr lang="zh-CN" altLang="en-US"/>
          </a:p>
        </p:txBody>
      </p:sp>
    </p:spTree>
    <p:extLst>
      <p:ext uri="{BB962C8B-B14F-4D97-AF65-F5344CB8AC3E}">
        <p14:creationId xmlns:p14="http://schemas.microsoft.com/office/powerpoint/2010/main" val="38651190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LU"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20</a:t>
            </a:fld>
            <a:endParaRPr lang="zh-CN" altLang="en-US"/>
          </a:p>
        </p:txBody>
      </p:sp>
    </p:spTree>
    <p:extLst>
      <p:ext uri="{BB962C8B-B14F-4D97-AF65-F5344CB8AC3E}">
        <p14:creationId xmlns:p14="http://schemas.microsoft.com/office/powerpoint/2010/main" val="27335178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LU"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21</a:t>
            </a:fld>
            <a:endParaRPr lang="zh-CN" altLang="en-US"/>
          </a:p>
        </p:txBody>
      </p:sp>
    </p:spTree>
    <p:extLst>
      <p:ext uri="{BB962C8B-B14F-4D97-AF65-F5344CB8AC3E}">
        <p14:creationId xmlns:p14="http://schemas.microsoft.com/office/powerpoint/2010/main" val="15576654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LU" dirty="0"/>
          </a:p>
        </p:txBody>
      </p:sp>
      <p:sp>
        <p:nvSpPr>
          <p:cNvPr id="4" name="灯片编号占位符 3"/>
          <p:cNvSpPr>
            <a:spLocks noGrp="1"/>
          </p:cNvSpPr>
          <p:nvPr>
            <p:ph type="sldNum" sz="quarter" idx="5"/>
          </p:nvPr>
        </p:nvSpPr>
        <p:spPr/>
        <p:txBody>
          <a:bodyPr/>
          <a:lstStyle/>
          <a:p>
            <a:fld id="{E285D5D6-4E3F-411C-8722-AE80321700F2}" type="slidenum">
              <a:rPr lang="zh-CN" altLang="en-US" smtClean="0"/>
              <a:t>22</a:t>
            </a:fld>
            <a:endParaRPr lang="zh-CN" altLang="en-US"/>
          </a:p>
        </p:txBody>
      </p:sp>
    </p:spTree>
    <p:extLst>
      <p:ext uri="{BB962C8B-B14F-4D97-AF65-F5344CB8AC3E}">
        <p14:creationId xmlns:p14="http://schemas.microsoft.com/office/powerpoint/2010/main" val="2566429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3</a:t>
            </a:fld>
            <a:endParaRPr lang="zh-CN" altLang="en-US"/>
          </a:p>
        </p:txBody>
      </p:sp>
    </p:spTree>
    <p:extLst>
      <p:ext uri="{BB962C8B-B14F-4D97-AF65-F5344CB8AC3E}">
        <p14:creationId xmlns:p14="http://schemas.microsoft.com/office/powerpoint/2010/main" val="2448825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4</a:t>
            </a:fld>
            <a:endParaRPr lang="zh-CN" altLang="en-US"/>
          </a:p>
        </p:txBody>
      </p:sp>
    </p:spTree>
    <p:extLst>
      <p:ext uri="{BB962C8B-B14F-4D97-AF65-F5344CB8AC3E}">
        <p14:creationId xmlns:p14="http://schemas.microsoft.com/office/powerpoint/2010/main" val="960289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5</a:t>
            </a:fld>
            <a:endParaRPr lang="zh-CN" altLang="en-US"/>
          </a:p>
        </p:txBody>
      </p:sp>
    </p:spTree>
    <p:extLst>
      <p:ext uri="{BB962C8B-B14F-4D97-AF65-F5344CB8AC3E}">
        <p14:creationId xmlns:p14="http://schemas.microsoft.com/office/powerpoint/2010/main" val="1413903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6</a:t>
            </a:fld>
            <a:endParaRPr lang="zh-CN" altLang="en-US"/>
          </a:p>
        </p:txBody>
      </p:sp>
    </p:spTree>
    <p:extLst>
      <p:ext uri="{BB962C8B-B14F-4D97-AF65-F5344CB8AC3E}">
        <p14:creationId xmlns:p14="http://schemas.microsoft.com/office/powerpoint/2010/main" val="4108615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7</a:t>
            </a:fld>
            <a:endParaRPr lang="zh-CN" altLang="en-US"/>
          </a:p>
        </p:txBody>
      </p:sp>
    </p:spTree>
    <p:extLst>
      <p:ext uri="{BB962C8B-B14F-4D97-AF65-F5344CB8AC3E}">
        <p14:creationId xmlns:p14="http://schemas.microsoft.com/office/powerpoint/2010/main" val="41083307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高敏</a:t>
            </a:r>
            <a:r>
              <a:rPr kumimoji="1" lang="en-GB" altLang="zh-CN" dirty="0"/>
              <a:t>C</a:t>
            </a:r>
            <a:r>
              <a:rPr kumimoji="1" lang="zh-CN" altLang="en-US" dirty="0"/>
              <a:t>反应蛋白。</a:t>
            </a:r>
          </a:p>
          <a:p>
            <a:r>
              <a:rPr kumimoji="1" lang="zh-CN" altLang="en-US" dirty="0"/>
              <a:t>乳酸脱氢酶。</a:t>
            </a:r>
          </a:p>
          <a:p>
            <a:r>
              <a:rPr kumimoji="1" lang="zh-CN" altLang="en-US" dirty="0"/>
              <a:t>淋巴细胞</a:t>
            </a:r>
            <a:r>
              <a:rPr kumimoji="1" lang="en-US" altLang="zh-CN" dirty="0"/>
              <a:t>(%).</a:t>
            </a:r>
          </a:p>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8</a:t>
            </a:fld>
            <a:endParaRPr lang="zh-CN" altLang="en-US"/>
          </a:p>
        </p:txBody>
      </p:sp>
    </p:spTree>
    <p:extLst>
      <p:ext uri="{BB962C8B-B14F-4D97-AF65-F5344CB8AC3E}">
        <p14:creationId xmlns:p14="http://schemas.microsoft.com/office/powerpoint/2010/main" val="19056170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LU"/>
              <a:t>There are different ways of adding the trees. When you add them sequentially by taking the data that you were not able to classify properly before, it refers to a boosting approach. The XGBoost approach is one of the strategy that uses this concept. You can think of it as a Taylor expansion. Hence, sometimes, only few trees can get reasonable fit, without overfitting. This is an hyperparameter of the model, meaning that this is something that we decide beforehand, or we try a lot of combination, in a smart way, to find the optimal amount of trees.</a:t>
            </a:r>
          </a:p>
          <a:p>
            <a:endParaRPr lang="en-LU"/>
          </a:p>
          <a:p>
            <a:r>
              <a:rPr lang="en-LU"/>
              <a:t>The strategy here was to </a:t>
            </a:r>
          </a:p>
          <a:p>
            <a:endParaRPr lang="en-GB"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285D5D6-4E3F-411C-8722-AE80321700F2}" type="slidenum">
              <a:rPr lang="zh-CN" altLang="en-US" smtClean="0"/>
              <a:t>9</a:t>
            </a:fld>
            <a:endParaRPr lang="zh-CN" altLang="en-US"/>
          </a:p>
        </p:txBody>
      </p:sp>
    </p:spTree>
    <p:extLst>
      <p:ext uri="{BB962C8B-B14F-4D97-AF65-F5344CB8AC3E}">
        <p14:creationId xmlns:p14="http://schemas.microsoft.com/office/powerpoint/2010/main" val="3920525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sp>
        <p:nvSpPr>
          <p:cNvPr id="11" name="图片占位符 10">
            <a:extLst>
              <a:ext uri="{FF2B5EF4-FFF2-40B4-BE49-F238E27FC236}">
                <a16:creationId xmlns:a16="http://schemas.microsoft.com/office/drawing/2014/main" id="{73DD5BA4-EB39-4204-B78A-8A1CBA10FBE2}"/>
              </a:ext>
            </a:extLst>
          </p:cNvPr>
          <p:cNvSpPr>
            <a:spLocks noGrp="1"/>
          </p:cNvSpPr>
          <p:nvPr>
            <p:ph type="pic" sz="quarter" idx="10"/>
          </p:nvPr>
        </p:nvSpPr>
        <p:spPr>
          <a:xfrm>
            <a:off x="6772750" y="0"/>
            <a:ext cx="5419250" cy="6858000"/>
          </a:xfrm>
          <a:custGeom>
            <a:avLst/>
            <a:gdLst>
              <a:gd name="connsiteX0" fmla="*/ 3429000 w 5419250"/>
              <a:gd name="connsiteY0" fmla="*/ 0 h 6858000"/>
              <a:gd name="connsiteX1" fmla="*/ 5419250 w 5419250"/>
              <a:gd name="connsiteY1" fmla="*/ 0 h 6858000"/>
              <a:gd name="connsiteX2" fmla="*/ 5419250 w 5419250"/>
              <a:gd name="connsiteY2" fmla="*/ 6858000 h 6858000"/>
              <a:gd name="connsiteX3" fmla="*/ 3429000 w 5419250"/>
              <a:gd name="connsiteY3" fmla="*/ 6858000 h 6858000"/>
              <a:gd name="connsiteX4" fmla="*/ 0 w 5419250"/>
              <a:gd name="connsiteY4" fmla="*/ 3429000 h 6858000"/>
              <a:gd name="connsiteX5" fmla="*/ 3429000 w 541925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250" h="6858000">
                <a:moveTo>
                  <a:pt x="3429000" y="0"/>
                </a:moveTo>
                <a:lnTo>
                  <a:pt x="5419250" y="0"/>
                </a:lnTo>
                <a:lnTo>
                  <a:pt x="5419250" y="6858000"/>
                </a:lnTo>
                <a:lnTo>
                  <a:pt x="3429000" y="6858000"/>
                </a:lnTo>
                <a:cubicBezTo>
                  <a:pt x="1535216" y="6858000"/>
                  <a:pt x="0" y="5322784"/>
                  <a:pt x="0" y="3429000"/>
                </a:cubicBezTo>
                <a:cubicBezTo>
                  <a:pt x="0" y="1535216"/>
                  <a:pt x="1535216" y="0"/>
                  <a:pt x="3429000" y="0"/>
                </a:cubicBezTo>
                <a:close/>
              </a:path>
            </a:pathLst>
          </a:custGeom>
          <a:ln w="31750">
            <a:noFill/>
          </a:ln>
        </p:spPr>
        <p:txBody>
          <a:bodyPr wrap="square">
            <a:noAutofit/>
          </a:bodyPr>
          <a:lstStyle/>
          <a:p>
            <a:endParaRPr lang="zh-CN" altLang="en-US"/>
          </a:p>
        </p:txBody>
      </p:sp>
      <p:grpSp>
        <p:nvGrpSpPr>
          <p:cNvPr id="2" name="组合 1">
            <a:extLst>
              <a:ext uri="{FF2B5EF4-FFF2-40B4-BE49-F238E27FC236}">
                <a16:creationId xmlns:a16="http://schemas.microsoft.com/office/drawing/2014/main" id="{9F84E10C-5835-44E0-9170-E090AE115F22}"/>
              </a:ext>
            </a:extLst>
          </p:cNvPr>
          <p:cNvGrpSpPr/>
          <p:nvPr userDrawn="1"/>
        </p:nvGrpSpPr>
        <p:grpSpPr>
          <a:xfrm>
            <a:off x="660400" y="478901"/>
            <a:ext cx="2073175" cy="454750"/>
            <a:chOff x="660400" y="478901"/>
            <a:chExt cx="2073175" cy="454750"/>
          </a:xfrm>
        </p:grpSpPr>
        <p:grpSp>
          <p:nvGrpSpPr>
            <p:cNvPr id="18" name="组合 17">
              <a:extLst>
                <a:ext uri="{FF2B5EF4-FFF2-40B4-BE49-F238E27FC236}">
                  <a16:creationId xmlns:a16="http://schemas.microsoft.com/office/drawing/2014/main" id="{011451AC-ED32-4E1D-B9AE-65AEE348573C}"/>
                </a:ext>
              </a:extLst>
            </p:cNvPr>
            <p:cNvGrpSpPr/>
            <p:nvPr/>
          </p:nvGrpSpPr>
          <p:grpSpPr>
            <a:xfrm>
              <a:off x="1398488" y="519026"/>
              <a:ext cx="1335087" cy="374499"/>
              <a:chOff x="10078451" y="394099"/>
              <a:chExt cx="1440449" cy="387474"/>
            </a:xfrm>
            <a:solidFill>
              <a:srgbClr val="E60012"/>
            </a:solidFill>
          </p:grpSpPr>
          <p:sp>
            <p:nvSpPr>
              <p:cNvPr id="83" name="ïṡľïďè">
                <a:extLst>
                  <a:ext uri="{FF2B5EF4-FFF2-40B4-BE49-F238E27FC236}">
                    <a16:creationId xmlns:a16="http://schemas.microsoft.com/office/drawing/2014/main" id="{C2A2D891-D994-4B2A-ADC5-752BB1D940BC}"/>
                  </a:ext>
                </a:extLst>
              </p:cNvPr>
              <p:cNvSpPr/>
              <p:nvPr/>
            </p:nvSpPr>
            <p:spPr bwMode="auto">
              <a:xfrm>
                <a:off x="10078451" y="394099"/>
                <a:ext cx="1433740" cy="292284"/>
              </a:xfrm>
              <a:custGeom>
                <a:avLst/>
                <a:gdLst>
                  <a:gd name="T0" fmla="*/ 523 w 6923"/>
                  <a:gd name="T1" fmla="*/ 1078 h 1409"/>
                  <a:gd name="T2" fmla="*/ 189 w 6923"/>
                  <a:gd name="T3" fmla="*/ 1075 h 1409"/>
                  <a:gd name="T4" fmla="*/ 2 w 6923"/>
                  <a:gd name="T5" fmla="*/ 889 h 1409"/>
                  <a:gd name="T6" fmla="*/ 314 w 6923"/>
                  <a:gd name="T7" fmla="*/ 691 h 1409"/>
                  <a:gd name="T8" fmla="*/ 452 w 6923"/>
                  <a:gd name="T9" fmla="*/ 544 h 1409"/>
                  <a:gd name="T10" fmla="*/ 258 w 6923"/>
                  <a:gd name="T11" fmla="*/ 328 h 1409"/>
                  <a:gd name="T12" fmla="*/ 826 w 6923"/>
                  <a:gd name="T13" fmla="*/ 103 h 1409"/>
                  <a:gd name="T14" fmla="*/ 928 w 6923"/>
                  <a:gd name="T15" fmla="*/ 462 h 1409"/>
                  <a:gd name="T16" fmla="*/ 667 w 6923"/>
                  <a:gd name="T17" fmla="*/ 985 h 1409"/>
                  <a:gd name="T18" fmla="*/ 6342 w 6923"/>
                  <a:gd name="T19" fmla="*/ 1286 h 1409"/>
                  <a:gd name="T20" fmla="*/ 6191 w 6923"/>
                  <a:gd name="T21" fmla="*/ 1050 h 1409"/>
                  <a:gd name="T22" fmla="*/ 6430 w 6923"/>
                  <a:gd name="T23" fmla="*/ 618 h 1409"/>
                  <a:gd name="T24" fmla="*/ 6546 w 6923"/>
                  <a:gd name="T25" fmla="*/ 448 h 1409"/>
                  <a:gd name="T26" fmla="*/ 6173 w 6923"/>
                  <a:gd name="T27" fmla="*/ 498 h 1409"/>
                  <a:gd name="T28" fmla="*/ 6004 w 6923"/>
                  <a:gd name="T29" fmla="*/ 161 h 1409"/>
                  <a:gd name="T30" fmla="*/ 6320 w 6923"/>
                  <a:gd name="T31" fmla="*/ 153 h 1409"/>
                  <a:gd name="T32" fmla="*/ 6898 w 6923"/>
                  <a:gd name="T33" fmla="*/ 189 h 1409"/>
                  <a:gd name="T34" fmla="*/ 6586 w 6923"/>
                  <a:gd name="T35" fmla="*/ 706 h 1409"/>
                  <a:gd name="T36" fmla="*/ 6514 w 6923"/>
                  <a:gd name="T37" fmla="*/ 1373 h 1409"/>
                  <a:gd name="T38" fmla="*/ 1226 w 6923"/>
                  <a:gd name="T39" fmla="*/ 755 h 1409"/>
                  <a:gd name="T40" fmla="*/ 1495 w 6923"/>
                  <a:gd name="T41" fmla="*/ 221 h 1409"/>
                  <a:gd name="T42" fmla="*/ 1999 w 6923"/>
                  <a:gd name="T43" fmla="*/ 410 h 1409"/>
                  <a:gd name="T44" fmla="*/ 1624 w 6923"/>
                  <a:gd name="T45" fmla="*/ 1343 h 1409"/>
                  <a:gd name="T46" fmla="*/ 2852 w 6923"/>
                  <a:gd name="T47" fmla="*/ 894 h 1409"/>
                  <a:gd name="T48" fmla="*/ 2884 w 6923"/>
                  <a:gd name="T49" fmla="*/ 724 h 1409"/>
                  <a:gd name="T50" fmla="*/ 3150 w 6923"/>
                  <a:gd name="T51" fmla="*/ 461 h 1409"/>
                  <a:gd name="T52" fmla="*/ 4799 w 6923"/>
                  <a:gd name="T53" fmla="*/ 1178 h 1409"/>
                  <a:gd name="T54" fmla="*/ 5174 w 6923"/>
                  <a:gd name="T55" fmla="*/ 690 h 1409"/>
                  <a:gd name="T56" fmla="*/ 5399 w 6923"/>
                  <a:gd name="T57" fmla="*/ 673 h 1409"/>
                  <a:gd name="T58" fmla="*/ 4800 w 6923"/>
                  <a:gd name="T59" fmla="*/ 1198 h 1409"/>
                  <a:gd name="T60" fmla="*/ 3740 w 6923"/>
                  <a:gd name="T61" fmla="*/ 709 h 1409"/>
                  <a:gd name="T62" fmla="*/ 3758 w 6923"/>
                  <a:gd name="T63" fmla="*/ 490 h 1409"/>
                  <a:gd name="T64" fmla="*/ 3959 w 6923"/>
                  <a:gd name="T65" fmla="*/ 248 h 1409"/>
                  <a:gd name="T66" fmla="*/ 4005 w 6923"/>
                  <a:gd name="T67" fmla="*/ 700 h 1409"/>
                  <a:gd name="T68" fmla="*/ 3979 w 6923"/>
                  <a:gd name="T69" fmla="*/ 517 h 1409"/>
                  <a:gd name="T70" fmla="*/ 4317 w 6923"/>
                  <a:gd name="T71" fmla="*/ 179 h 1409"/>
                  <a:gd name="T72" fmla="*/ 4287 w 6923"/>
                  <a:gd name="T73" fmla="*/ 341 h 1409"/>
                  <a:gd name="T74" fmla="*/ 4265 w 6923"/>
                  <a:gd name="T75" fmla="*/ 1056 h 1409"/>
                  <a:gd name="T76" fmla="*/ 5565 w 6923"/>
                  <a:gd name="T77" fmla="*/ 1137 h 1409"/>
                  <a:gd name="T78" fmla="*/ 5504 w 6923"/>
                  <a:gd name="T79" fmla="*/ 976 h 1409"/>
                  <a:gd name="T80" fmla="*/ 5472 w 6923"/>
                  <a:gd name="T81" fmla="*/ 940 h 1409"/>
                  <a:gd name="T82" fmla="*/ 5385 w 6923"/>
                  <a:gd name="T83" fmla="*/ 847 h 1409"/>
                  <a:gd name="T84" fmla="*/ 5325 w 6923"/>
                  <a:gd name="T85" fmla="*/ 796 h 1409"/>
                  <a:gd name="T86" fmla="*/ 5445 w 6923"/>
                  <a:gd name="T87" fmla="*/ 1109 h 1409"/>
                  <a:gd name="T88" fmla="*/ 2708 w 6923"/>
                  <a:gd name="T89" fmla="*/ 709 h 1409"/>
                  <a:gd name="T90" fmla="*/ 2565 w 6923"/>
                  <a:gd name="T91" fmla="*/ 422 h 1409"/>
                  <a:gd name="T92" fmla="*/ 2483 w 6923"/>
                  <a:gd name="T93" fmla="*/ 856 h 1409"/>
                  <a:gd name="T94" fmla="*/ 2525 w 6923"/>
                  <a:gd name="T95" fmla="*/ 1010 h 1409"/>
                  <a:gd name="T96" fmla="*/ 336 w 6923"/>
                  <a:gd name="T97" fmla="*/ 999 h 1409"/>
                  <a:gd name="T98" fmla="*/ 684 w 6923"/>
                  <a:gd name="T99" fmla="*/ 769 h 1409"/>
                  <a:gd name="T100" fmla="*/ 665 w 6923"/>
                  <a:gd name="T101" fmla="*/ 676 h 1409"/>
                  <a:gd name="T102" fmla="*/ 1654 w 6923"/>
                  <a:gd name="T103" fmla="*/ 672 h 1409"/>
                  <a:gd name="T104" fmla="*/ 2432 w 6923"/>
                  <a:gd name="T105" fmla="*/ 378 h 1409"/>
                  <a:gd name="T106" fmla="*/ 2390 w 6923"/>
                  <a:gd name="T107" fmla="*/ 368 h 1409"/>
                  <a:gd name="T108" fmla="*/ 767 w 6923"/>
                  <a:gd name="T109" fmla="*/ 280 h 1409"/>
                  <a:gd name="T110" fmla="*/ 767 w 6923"/>
                  <a:gd name="T111" fmla="*/ 272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23" h="1409">
                    <a:moveTo>
                      <a:pt x="568" y="1409"/>
                    </a:moveTo>
                    <a:cubicBezTo>
                      <a:pt x="563" y="1396"/>
                      <a:pt x="563" y="1396"/>
                      <a:pt x="542" y="1377"/>
                    </a:cubicBezTo>
                    <a:cubicBezTo>
                      <a:pt x="539" y="1337"/>
                      <a:pt x="536" y="1297"/>
                      <a:pt x="535" y="1258"/>
                    </a:cubicBezTo>
                    <a:cubicBezTo>
                      <a:pt x="531" y="1257"/>
                      <a:pt x="527" y="1257"/>
                      <a:pt x="523" y="1257"/>
                    </a:cubicBezTo>
                    <a:cubicBezTo>
                      <a:pt x="532" y="1192"/>
                      <a:pt x="529" y="1154"/>
                      <a:pt x="525" y="1101"/>
                    </a:cubicBezTo>
                    <a:cubicBezTo>
                      <a:pt x="536" y="1096"/>
                      <a:pt x="535" y="1080"/>
                      <a:pt x="535" y="1078"/>
                    </a:cubicBezTo>
                    <a:cubicBezTo>
                      <a:pt x="531" y="1078"/>
                      <a:pt x="527" y="1078"/>
                      <a:pt x="523" y="1078"/>
                    </a:cubicBezTo>
                    <a:cubicBezTo>
                      <a:pt x="523" y="1071"/>
                      <a:pt x="524" y="1064"/>
                      <a:pt x="525" y="1058"/>
                    </a:cubicBezTo>
                    <a:cubicBezTo>
                      <a:pt x="528" y="1057"/>
                      <a:pt x="531" y="1056"/>
                      <a:pt x="534" y="1054"/>
                    </a:cubicBezTo>
                    <a:cubicBezTo>
                      <a:pt x="534" y="1046"/>
                      <a:pt x="534" y="1039"/>
                      <a:pt x="535" y="1032"/>
                    </a:cubicBezTo>
                    <a:cubicBezTo>
                      <a:pt x="462" y="1040"/>
                      <a:pt x="386" y="1079"/>
                      <a:pt x="325" y="1097"/>
                    </a:cubicBezTo>
                    <a:cubicBezTo>
                      <a:pt x="325" y="1101"/>
                      <a:pt x="325" y="1105"/>
                      <a:pt x="325" y="1109"/>
                    </a:cubicBezTo>
                    <a:cubicBezTo>
                      <a:pt x="260" y="1114"/>
                      <a:pt x="237" y="1129"/>
                      <a:pt x="189" y="1103"/>
                    </a:cubicBezTo>
                    <a:cubicBezTo>
                      <a:pt x="189" y="1093"/>
                      <a:pt x="189" y="1083"/>
                      <a:pt x="189" y="1075"/>
                    </a:cubicBezTo>
                    <a:cubicBezTo>
                      <a:pt x="266" y="1003"/>
                      <a:pt x="391" y="889"/>
                      <a:pt x="494" y="869"/>
                    </a:cubicBezTo>
                    <a:cubicBezTo>
                      <a:pt x="532" y="838"/>
                      <a:pt x="531" y="827"/>
                      <a:pt x="534" y="787"/>
                    </a:cubicBezTo>
                    <a:cubicBezTo>
                      <a:pt x="456" y="787"/>
                      <a:pt x="393" y="839"/>
                      <a:pt x="325" y="857"/>
                    </a:cubicBezTo>
                    <a:cubicBezTo>
                      <a:pt x="303" y="902"/>
                      <a:pt x="158" y="938"/>
                      <a:pt x="110" y="945"/>
                    </a:cubicBezTo>
                    <a:cubicBezTo>
                      <a:pt x="93" y="938"/>
                      <a:pt x="77" y="931"/>
                      <a:pt x="60" y="926"/>
                    </a:cubicBezTo>
                    <a:cubicBezTo>
                      <a:pt x="59" y="923"/>
                      <a:pt x="58" y="920"/>
                      <a:pt x="56" y="918"/>
                    </a:cubicBezTo>
                    <a:cubicBezTo>
                      <a:pt x="24" y="911"/>
                      <a:pt x="18" y="898"/>
                      <a:pt x="2" y="889"/>
                    </a:cubicBezTo>
                    <a:cubicBezTo>
                      <a:pt x="1" y="875"/>
                      <a:pt x="1" y="861"/>
                      <a:pt x="0" y="847"/>
                    </a:cubicBezTo>
                    <a:cubicBezTo>
                      <a:pt x="178" y="817"/>
                      <a:pt x="187" y="811"/>
                      <a:pt x="222" y="809"/>
                    </a:cubicBezTo>
                    <a:cubicBezTo>
                      <a:pt x="222" y="804"/>
                      <a:pt x="222" y="800"/>
                      <a:pt x="223" y="796"/>
                    </a:cubicBezTo>
                    <a:cubicBezTo>
                      <a:pt x="296" y="804"/>
                      <a:pt x="436" y="745"/>
                      <a:pt x="517" y="726"/>
                    </a:cubicBezTo>
                    <a:cubicBezTo>
                      <a:pt x="524" y="647"/>
                      <a:pt x="524" y="647"/>
                      <a:pt x="521" y="632"/>
                    </a:cubicBezTo>
                    <a:cubicBezTo>
                      <a:pt x="465" y="643"/>
                      <a:pt x="455" y="658"/>
                      <a:pt x="426" y="705"/>
                    </a:cubicBezTo>
                    <a:cubicBezTo>
                      <a:pt x="354" y="746"/>
                      <a:pt x="367" y="744"/>
                      <a:pt x="314" y="691"/>
                    </a:cubicBezTo>
                    <a:cubicBezTo>
                      <a:pt x="309" y="690"/>
                      <a:pt x="303" y="689"/>
                      <a:pt x="299" y="687"/>
                    </a:cubicBezTo>
                    <a:cubicBezTo>
                      <a:pt x="299" y="660"/>
                      <a:pt x="255" y="661"/>
                      <a:pt x="262" y="637"/>
                    </a:cubicBezTo>
                    <a:cubicBezTo>
                      <a:pt x="273" y="632"/>
                      <a:pt x="273" y="632"/>
                      <a:pt x="296" y="629"/>
                    </a:cubicBezTo>
                    <a:cubicBezTo>
                      <a:pt x="317" y="577"/>
                      <a:pt x="271" y="515"/>
                      <a:pt x="278" y="472"/>
                    </a:cubicBezTo>
                    <a:cubicBezTo>
                      <a:pt x="322" y="472"/>
                      <a:pt x="372" y="523"/>
                      <a:pt x="416" y="567"/>
                    </a:cubicBezTo>
                    <a:cubicBezTo>
                      <a:pt x="425" y="566"/>
                      <a:pt x="433" y="564"/>
                      <a:pt x="441" y="564"/>
                    </a:cubicBezTo>
                    <a:cubicBezTo>
                      <a:pt x="444" y="557"/>
                      <a:pt x="448" y="551"/>
                      <a:pt x="452" y="544"/>
                    </a:cubicBezTo>
                    <a:cubicBezTo>
                      <a:pt x="460" y="542"/>
                      <a:pt x="469" y="541"/>
                      <a:pt x="477" y="541"/>
                    </a:cubicBezTo>
                    <a:cubicBezTo>
                      <a:pt x="488" y="557"/>
                      <a:pt x="495" y="564"/>
                      <a:pt x="521" y="570"/>
                    </a:cubicBezTo>
                    <a:cubicBezTo>
                      <a:pt x="518" y="528"/>
                      <a:pt x="517" y="488"/>
                      <a:pt x="516" y="448"/>
                    </a:cubicBezTo>
                    <a:cubicBezTo>
                      <a:pt x="549" y="426"/>
                      <a:pt x="549" y="440"/>
                      <a:pt x="592" y="448"/>
                    </a:cubicBezTo>
                    <a:cubicBezTo>
                      <a:pt x="603" y="428"/>
                      <a:pt x="614" y="408"/>
                      <a:pt x="626" y="389"/>
                    </a:cubicBezTo>
                    <a:cubicBezTo>
                      <a:pt x="615" y="348"/>
                      <a:pt x="387" y="428"/>
                      <a:pt x="375" y="430"/>
                    </a:cubicBezTo>
                    <a:cubicBezTo>
                      <a:pt x="293" y="430"/>
                      <a:pt x="265" y="397"/>
                      <a:pt x="258" y="328"/>
                    </a:cubicBezTo>
                    <a:cubicBezTo>
                      <a:pt x="310" y="302"/>
                      <a:pt x="571" y="341"/>
                      <a:pt x="581" y="302"/>
                    </a:cubicBezTo>
                    <a:cubicBezTo>
                      <a:pt x="542" y="264"/>
                      <a:pt x="527" y="225"/>
                      <a:pt x="510" y="190"/>
                    </a:cubicBezTo>
                    <a:cubicBezTo>
                      <a:pt x="474" y="143"/>
                      <a:pt x="443" y="115"/>
                      <a:pt x="449" y="69"/>
                    </a:cubicBezTo>
                    <a:cubicBezTo>
                      <a:pt x="500" y="61"/>
                      <a:pt x="593" y="95"/>
                      <a:pt x="616" y="155"/>
                    </a:cubicBezTo>
                    <a:cubicBezTo>
                      <a:pt x="603" y="287"/>
                      <a:pt x="598" y="290"/>
                      <a:pt x="597" y="306"/>
                    </a:cubicBezTo>
                    <a:cubicBezTo>
                      <a:pt x="690" y="306"/>
                      <a:pt x="663" y="286"/>
                      <a:pt x="713" y="207"/>
                    </a:cubicBezTo>
                    <a:cubicBezTo>
                      <a:pt x="721" y="152"/>
                      <a:pt x="761" y="72"/>
                      <a:pt x="826" y="103"/>
                    </a:cubicBezTo>
                    <a:cubicBezTo>
                      <a:pt x="869" y="170"/>
                      <a:pt x="961" y="189"/>
                      <a:pt x="879" y="295"/>
                    </a:cubicBezTo>
                    <a:cubicBezTo>
                      <a:pt x="812" y="323"/>
                      <a:pt x="768" y="348"/>
                      <a:pt x="703" y="360"/>
                    </a:cubicBezTo>
                    <a:cubicBezTo>
                      <a:pt x="677" y="384"/>
                      <a:pt x="630" y="433"/>
                      <a:pt x="625" y="473"/>
                    </a:cubicBezTo>
                    <a:cubicBezTo>
                      <a:pt x="690" y="491"/>
                      <a:pt x="652" y="562"/>
                      <a:pt x="765" y="477"/>
                    </a:cubicBezTo>
                    <a:cubicBezTo>
                      <a:pt x="770" y="442"/>
                      <a:pt x="786" y="378"/>
                      <a:pt x="803" y="362"/>
                    </a:cubicBezTo>
                    <a:cubicBezTo>
                      <a:pt x="822" y="367"/>
                      <a:pt x="847" y="374"/>
                      <a:pt x="863" y="408"/>
                    </a:cubicBezTo>
                    <a:cubicBezTo>
                      <a:pt x="884" y="415"/>
                      <a:pt x="919" y="419"/>
                      <a:pt x="928" y="462"/>
                    </a:cubicBezTo>
                    <a:cubicBezTo>
                      <a:pt x="908" y="488"/>
                      <a:pt x="855" y="516"/>
                      <a:pt x="828" y="530"/>
                    </a:cubicBezTo>
                    <a:cubicBezTo>
                      <a:pt x="807" y="557"/>
                      <a:pt x="787" y="585"/>
                      <a:pt x="768" y="614"/>
                    </a:cubicBezTo>
                    <a:cubicBezTo>
                      <a:pt x="771" y="618"/>
                      <a:pt x="775" y="624"/>
                      <a:pt x="779" y="629"/>
                    </a:cubicBezTo>
                    <a:cubicBezTo>
                      <a:pt x="855" y="589"/>
                      <a:pt x="1017" y="466"/>
                      <a:pt x="1017" y="651"/>
                    </a:cubicBezTo>
                    <a:cubicBezTo>
                      <a:pt x="964" y="669"/>
                      <a:pt x="735" y="767"/>
                      <a:pt x="727" y="788"/>
                    </a:cubicBezTo>
                    <a:cubicBezTo>
                      <a:pt x="742" y="818"/>
                      <a:pt x="814" y="847"/>
                      <a:pt x="861" y="887"/>
                    </a:cubicBezTo>
                    <a:cubicBezTo>
                      <a:pt x="823" y="951"/>
                      <a:pt x="724" y="945"/>
                      <a:pt x="667" y="985"/>
                    </a:cubicBezTo>
                    <a:cubicBezTo>
                      <a:pt x="663" y="1018"/>
                      <a:pt x="661" y="1051"/>
                      <a:pt x="658" y="1086"/>
                    </a:cubicBezTo>
                    <a:cubicBezTo>
                      <a:pt x="659" y="1176"/>
                      <a:pt x="677" y="1355"/>
                      <a:pt x="568" y="1409"/>
                    </a:cubicBezTo>
                    <a:close/>
                    <a:moveTo>
                      <a:pt x="6475" y="1395"/>
                    </a:moveTo>
                    <a:cubicBezTo>
                      <a:pt x="6442" y="1362"/>
                      <a:pt x="6355" y="1372"/>
                      <a:pt x="6332" y="1336"/>
                    </a:cubicBezTo>
                    <a:cubicBezTo>
                      <a:pt x="6292" y="1334"/>
                      <a:pt x="6251" y="1311"/>
                      <a:pt x="6223" y="1308"/>
                    </a:cubicBezTo>
                    <a:cubicBezTo>
                      <a:pt x="6224" y="1303"/>
                      <a:pt x="6226" y="1297"/>
                      <a:pt x="6228" y="1292"/>
                    </a:cubicBezTo>
                    <a:cubicBezTo>
                      <a:pt x="6266" y="1289"/>
                      <a:pt x="6303" y="1287"/>
                      <a:pt x="6342" y="1286"/>
                    </a:cubicBezTo>
                    <a:cubicBezTo>
                      <a:pt x="6348" y="1272"/>
                      <a:pt x="6395" y="1285"/>
                      <a:pt x="6417" y="1247"/>
                    </a:cubicBezTo>
                    <a:cubicBezTo>
                      <a:pt x="6419" y="1218"/>
                      <a:pt x="6420" y="1189"/>
                      <a:pt x="6423" y="1160"/>
                    </a:cubicBezTo>
                    <a:cubicBezTo>
                      <a:pt x="6424" y="1158"/>
                      <a:pt x="6427" y="1156"/>
                      <a:pt x="6430" y="1155"/>
                    </a:cubicBezTo>
                    <a:cubicBezTo>
                      <a:pt x="6427" y="1154"/>
                      <a:pt x="6424" y="1152"/>
                      <a:pt x="6423" y="1151"/>
                    </a:cubicBezTo>
                    <a:cubicBezTo>
                      <a:pt x="6423" y="1075"/>
                      <a:pt x="6437" y="930"/>
                      <a:pt x="6415" y="872"/>
                    </a:cubicBezTo>
                    <a:cubicBezTo>
                      <a:pt x="6360" y="872"/>
                      <a:pt x="6212" y="1016"/>
                      <a:pt x="6204" y="1050"/>
                    </a:cubicBezTo>
                    <a:cubicBezTo>
                      <a:pt x="6199" y="1050"/>
                      <a:pt x="6195" y="1050"/>
                      <a:pt x="6191" y="1050"/>
                    </a:cubicBezTo>
                    <a:cubicBezTo>
                      <a:pt x="6142" y="1114"/>
                      <a:pt x="6142" y="1114"/>
                      <a:pt x="6118" y="1134"/>
                    </a:cubicBezTo>
                    <a:cubicBezTo>
                      <a:pt x="6039" y="1163"/>
                      <a:pt x="5925" y="1087"/>
                      <a:pt x="5917" y="1036"/>
                    </a:cubicBezTo>
                    <a:cubicBezTo>
                      <a:pt x="5926" y="1028"/>
                      <a:pt x="5926" y="1028"/>
                      <a:pt x="6010" y="1000"/>
                    </a:cubicBezTo>
                    <a:cubicBezTo>
                      <a:pt x="6066" y="971"/>
                      <a:pt x="6193" y="883"/>
                      <a:pt x="6263" y="869"/>
                    </a:cubicBezTo>
                    <a:cubicBezTo>
                      <a:pt x="6263" y="849"/>
                      <a:pt x="6427" y="781"/>
                      <a:pt x="6459" y="745"/>
                    </a:cubicBezTo>
                    <a:cubicBezTo>
                      <a:pt x="6482" y="700"/>
                      <a:pt x="6518" y="639"/>
                      <a:pt x="6518" y="597"/>
                    </a:cubicBezTo>
                    <a:cubicBezTo>
                      <a:pt x="6496" y="580"/>
                      <a:pt x="6445" y="613"/>
                      <a:pt x="6430" y="618"/>
                    </a:cubicBezTo>
                    <a:cubicBezTo>
                      <a:pt x="6430" y="622"/>
                      <a:pt x="6430" y="626"/>
                      <a:pt x="6430" y="631"/>
                    </a:cubicBezTo>
                    <a:cubicBezTo>
                      <a:pt x="6361" y="651"/>
                      <a:pt x="6259" y="758"/>
                      <a:pt x="6186" y="700"/>
                    </a:cubicBezTo>
                    <a:cubicBezTo>
                      <a:pt x="6186" y="693"/>
                      <a:pt x="6186" y="686"/>
                      <a:pt x="6187" y="679"/>
                    </a:cubicBezTo>
                    <a:cubicBezTo>
                      <a:pt x="6429" y="567"/>
                      <a:pt x="6452" y="551"/>
                      <a:pt x="6547" y="509"/>
                    </a:cubicBezTo>
                    <a:cubicBezTo>
                      <a:pt x="6618" y="439"/>
                      <a:pt x="6693" y="313"/>
                      <a:pt x="6709" y="222"/>
                    </a:cubicBezTo>
                    <a:cubicBezTo>
                      <a:pt x="6673" y="186"/>
                      <a:pt x="6525" y="243"/>
                      <a:pt x="6522" y="288"/>
                    </a:cubicBezTo>
                    <a:cubicBezTo>
                      <a:pt x="6567" y="333"/>
                      <a:pt x="6558" y="390"/>
                      <a:pt x="6546" y="448"/>
                    </a:cubicBezTo>
                    <a:cubicBezTo>
                      <a:pt x="6473" y="522"/>
                      <a:pt x="6426" y="516"/>
                      <a:pt x="6347" y="479"/>
                    </a:cubicBezTo>
                    <a:cubicBezTo>
                      <a:pt x="6347" y="442"/>
                      <a:pt x="6347" y="404"/>
                      <a:pt x="6347" y="367"/>
                    </a:cubicBezTo>
                    <a:cubicBezTo>
                      <a:pt x="6380" y="308"/>
                      <a:pt x="6380" y="308"/>
                      <a:pt x="6382" y="295"/>
                    </a:cubicBezTo>
                    <a:cubicBezTo>
                      <a:pt x="6326" y="288"/>
                      <a:pt x="6300" y="326"/>
                      <a:pt x="6264" y="350"/>
                    </a:cubicBezTo>
                    <a:cubicBezTo>
                      <a:pt x="6256" y="402"/>
                      <a:pt x="6307" y="457"/>
                      <a:pt x="6307" y="531"/>
                    </a:cubicBezTo>
                    <a:cubicBezTo>
                      <a:pt x="6273" y="580"/>
                      <a:pt x="6209" y="522"/>
                      <a:pt x="6202" y="498"/>
                    </a:cubicBezTo>
                    <a:cubicBezTo>
                      <a:pt x="6193" y="498"/>
                      <a:pt x="6183" y="498"/>
                      <a:pt x="6173" y="498"/>
                    </a:cubicBezTo>
                    <a:cubicBezTo>
                      <a:pt x="6173" y="530"/>
                      <a:pt x="6179" y="560"/>
                      <a:pt x="6172" y="599"/>
                    </a:cubicBezTo>
                    <a:cubicBezTo>
                      <a:pt x="6148" y="596"/>
                      <a:pt x="6136" y="589"/>
                      <a:pt x="6128" y="581"/>
                    </a:cubicBezTo>
                    <a:cubicBezTo>
                      <a:pt x="6096" y="509"/>
                      <a:pt x="6064" y="439"/>
                      <a:pt x="6032" y="368"/>
                    </a:cubicBezTo>
                    <a:cubicBezTo>
                      <a:pt x="5998" y="346"/>
                      <a:pt x="5994" y="326"/>
                      <a:pt x="5994" y="301"/>
                    </a:cubicBezTo>
                    <a:cubicBezTo>
                      <a:pt x="6048" y="301"/>
                      <a:pt x="6092" y="333"/>
                      <a:pt x="6130" y="388"/>
                    </a:cubicBezTo>
                    <a:cubicBezTo>
                      <a:pt x="6137" y="388"/>
                      <a:pt x="6144" y="389"/>
                      <a:pt x="6153" y="390"/>
                    </a:cubicBezTo>
                    <a:cubicBezTo>
                      <a:pt x="6136" y="295"/>
                      <a:pt x="6063" y="212"/>
                      <a:pt x="6004" y="161"/>
                    </a:cubicBezTo>
                    <a:cubicBezTo>
                      <a:pt x="6002" y="156"/>
                      <a:pt x="6002" y="152"/>
                      <a:pt x="6002" y="148"/>
                    </a:cubicBezTo>
                    <a:cubicBezTo>
                      <a:pt x="6005" y="142"/>
                      <a:pt x="6009" y="138"/>
                      <a:pt x="6013" y="134"/>
                    </a:cubicBezTo>
                    <a:cubicBezTo>
                      <a:pt x="6078" y="134"/>
                      <a:pt x="6159" y="207"/>
                      <a:pt x="6197" y="279"/>
                    </a:cubicBezTo>
                    <a:cubicBezTo>
                      <a:pt x="6219" y="301"/>
                      <a:pt x="6202" y="309"/>
                      <a:pt x="6249" y="315"/>
                    </a:cubicBezTo>
                    <a:cubicBezTo>
                      <a:pt x="6284" y="295"/>
                      <a:pt x="6307" y="279"/>
                      <a:pt x="6313" y="239"/>
                    </a:cubicBezTo>
                    <a:cubicBezTo>
                      <a:pt x="6278" y="197"/>
                      <a:pt x="6239" y="197"/>
                      <a:pt x="6245" y="155"/>
                    </a:cubicBezTo>
                    <a:cubicBezTo>
                      <a:pt x="6270" y="153"/>
                      <a:pt x="6295" y="153"/>
                      <a:pt x="6320" y="153"/>
                    </a:cubicBezTo>
                    <a:cubicBezTo>
                      <a:pt x="6329" y="163"/>
                      <a:pt x="6372" y="160"/>
                      <a:pt x="6390" y="146"/>
                    </a:cubicBezTo>
                    <a:cubicBezTo>
                      <a:pt x="6408" y="98"/>
                      <a:pt x="6409" y="69"/>
                      <a:pt x="6431" y="34"/>
                    </a:cubicBezTo>
                    <a:cubicBezTo>
                      <a:pt x="6482" y="44"/>
                      <a:pt x="6546" y="70"/>
                      <a:pt x="6546" y="143"/>
                    </a:cubicBezTo>
                    <a:cubicBezTo>
                      <a:pt x="6521" y="175"/>
                      <a:pt x="6491" y="199"/>
                      <a:pt x="6482" y="212"/>
                    </a:cubicBezTo>
                    <a:cubicBezTo>
                      <a:pt x="6484" y="217"/>
                      <a:pt x="6486" y="222"/>
                      <a:pt x="6489" y="228"/>
                    </a:cubicBezTo>
                    <a:cubicBezTo>
                      <a:pt x="6513" y="228"/>
                      <a:pt x="6522" y="212"/>
                      <a:pt x="6535" y="199"/>
                    </a:cubicBezTo>
                    <a:cubicBezTo>
                      <a:pt x="6641" y="146"/>
                      <a:pt x="6814" y="0"/>
                      <a:pt x="6898" y="189"/>
                    </a:cubicBezTo>
                    <a:cubicBezTo>
                      <a:pt x="6902" y="225"/>
                      <a:pt x="6923" y="246"/>
                      <a:pt x="6883" y="291"/>
                    </a:cubicBezTo>
                    <a:cubicBezTo>
                      <a:pt x="6801" y="334"/>
                      <a:pt x="6677" y="375"/>
                      <a:pt x="6642" y="464"/>
                    </a:cubicBezTo>
                    <a:cubicBezTo>
                      <a:pt x="6667" y="497"/>
                      <a:pt x="6762" y="524"/>
                      <a:pt x="6703" y="584"/>
                    </a:cubicBezTo>
                    <a:cubicBezTo>
                      <a:pt x="6685" y="595"/>
                      <a:pt x="6667" y="606"/>
                      <a:pt x="6651" y="618"/>
                    </a:cubicBezTo>
                    <a:cubicBezTo>
                      <a:pt x="6651" y="622"/>
                      <a:pt x="6651" y="626"/>
                      <a:pt x="6651" y="631"/>
                    </a:cubicBezTo>
                    <a:cubicBezTo>
                      <a:pt x="6619" y="631"/>
                      <a:pt x="6587" y="665"/>
                      <a:pt x="6575" y="691"/>
                    </a:cubicBezTo>
                    <a:cubicBezTo>
                      <a:pt x="6578" y="695"/>
                      <a:pt x="6582" y="701"/>
                      <a:pt x="6586" y="706"/>
                    </a:cubicBezTo>
                    <a:cubicBezTo>
                      <a:pt x="6648" y="700"/>
                      <a:pt x="6756" y="705"/>
                      <a:pt x="6767" y="793"/>
                    </a:cubicBezTo>
                    <a:cubicBezTo>
                      <a:pt x="6729" y="825"/>
                      <a:pt x="6688" y="839"/>
                      <a:pt x="6642" y="857"/>
                    </a:cubicBezTo>
                    <a:cubicBezTo>
                      <a:pt x="6636" y="871"/>
                      <a:pt x="6609" y="882"/>
                      <a:pt x="6601" y="879"/>
                    </a:cubicBezTo>
                    <a:cubicBezTo>
                      <a:pt x="6601" y="843"/>
                      <a:pt x="6593" y="809"/>
                      <a:pt x="6589" y="788"/>
                    </a:cubicBezTo>
                    <a:cubicBezTo>
                      <a:pt x="6546" y="788"/>
                      <a:pt x="6547" y="791"/>
                      <a:pt x="6522" y="811"/>
                    </a:cubicBezTo>
                    <a:cubicBezTo>
                      <a:pt x="6522" y="909"/>
                      <a:pt x="6522" y="1009"/>
                      <a:pt x="6524" y="1108"/>
                    </a:cubicBezTo>
                    <a:cubicBezTo>
                      <a:pt x="6528" y="1169"/>
                      <a:pt x="6558" y="1314"/>
                      <a:pt x="6514" y="1373"/>
                    </a:cubicBezTo>
                    <a:cubicBezTo>
                      <a:pt x="6481" y="1387"/>
                      <a:pt x="6481" y="1387"/>
                      <a:pt x="6475" y="1395"/>
                    </a:cubicBezTo>
                    <a:close/>
                    <a:moveTo>
                      <a:pt x="1585" y="1350"/>
                    </a:moveTo>
                    <a:cubicBezTo>
                      <a:pt x="1575" y="1321"/>
                      <a:pt x="1523" y="1261"/>
                      <a:pt x="1523" y="1261"/>
                    </a:cubicBezTo>
                    <a:cubicBezTo>
                      <a:pt x="1516" y="1205"/>
                      <a:pt x="1506" y="1107"/>
                      <a:pt x="1531" y="1068"/>
                    </a:cubicBezTo>
                    <a:cubicBezTo>
                      <a:pt x="1541" y="925"/>
                      <a:pt x="1541" y="787"/>
                      <a:pt x="1542" y="650"/>
                    </a:cubicBezTo>
                    <a:cubicBezTo>
                      <a:pt x="1502" y="650"/>
                      <a:pt x="1415" y="771"/>
                      <a:pt x="1393" y="802"/>
                    </a:cubicBezTo>
                    <a:cubicBezTo>
                      <a:pt x="1357" y="879"/>
                      <a:pt x="1244" y="798"/>
                      <a:pt x="1226" y="755"/>
                    </a:cubicBezTo>
                    <a:cubicBezTo>
                      <a:pt x="1226" y="669"/>
                      <a:pt x="1273" y="555"/>
                      <a:pt x="1308" y="490"/>
                    </a:cubicBezTo>
                    <a:cubicBezTo>
                      <a:pt x="1313" y="490"/>
                      <a:pt x="1319" y="490"/>
                      <a:pt x="1326" y="490"/>
                    </a:cubicBezTo>
                    <a:cubicBezTo>
                      <a:pt x="1328" y="504"/>
                      <a:pt x="1348" y="522"/>
                      <a:pt x="1360" y="548"/>
                    </a:cubicBezTo>
                    <a:cubicBezTo>
                      <a:pt x="1371" y="584"/>
                      <a:pt x="1382" y="620"/>
                      <a:pt x="1393" y="657"/>
                    </a:cubicBezTo>
                    <a:cubicBezTo>
                      <a:pt x="1468" y="657"/>
                      <a:pt x="1477" y="574"/>
                      <a:pt x="1542" y="556"/>
                    </a:cubicBezTo>
                    <a:cubicBezTo>
                      <a:pt x="1566" y="458"/>
                      <a:pt x="1534" y="349"/>
                      <a:pt x="1498" y="272"/>
                    </a:cubicBezTo>
                    <a:cubicBezTo>
                      <a:pt x="1497" y="254"/>
                      <a:pt x="1495" y="237"/>
                      <a:pt x="1495" y="221"/>
                    </a:cubicBezTo>
                    <a:cubicBezTo>
                      <a:pt x="1559" y="150"/>
                      <a:pt x="1589" y="138"/>
                      <a:pt x="1675" y="224"/>
                    </a:cubicBezTo>
                    <a:cubicBezTo>
                      <a:pt x="1675" y="291"/>
                      <a:pt x="1664" y="360"/>
                      <a:pt x="1668" y="439"/>
                    </a:cubicBezTo>
                    <a:cubicBezTo>
                      <a:pt x="1709" y="439"/>
                      <a:pt x="1787" y="350"/>
                      <a:pt x="1842" y="339"/>
                    </a:cubicBezTo>
                    <a:cubicBezTo>
                      <a:pt x="1868" y="298"/>
                      <a:pt x="1966" y="298"/>
                      <a:pt x="2010" y="338"/>
                    </a:cubicBezTo>
                    <a:cubicBezTo>
                      <a:pt x="2010" y="356"/>
                      <a:pt x="2011" y="374"/>
                      <a:pt x="2013" y="392"/>
                    </a:cubicBezTo>
                    <a:cubicBezTo>
                      <a:pt x="2009" y="392"/>
                      <a:pt x="2005" y="392"/>
                      <a:pt x="2000" y="392"/>
                    </a:cubicBezTo>
                    <a:cubicBezTo>
                      <a:pt x="1999" y="397"/>
                      <a:pt x="1999" y="403"/>
                      <a:pt x="1999" y="410"/>
                    </a:cubicBezTo>
                    <a:cubicBezTo>
                      <a:pt x="1907" y="450"/>
                      <a:pt x="1821" y="487"/>
                      <a:pt x="1811" y="597"/>
                    </a:cubicBezTo>
                    <a:cubicBezTo>
                      <a:pt x="1838" y="614"/>
                      <a:pt x="1838" y="614"/>
                      <a:pt x="1851" y="617"/>
                    </a:cubicBezTo>
                    <a:cubicBezTo>
                      <a:pt x="1851" y="626"/>
                      <a:pt x="1850" y="628"/>
                      <a:pt x="1867" y="640"/>
                    </a:cubicBezTo>
                    <a:cubicBezTo>
                      <a:pt x="1867" y="697"/>
                      <a:pt x="1708" y="749"/>
                      <a:pt x="1655" y="752"/>
                    </a:cubicBezTo>
                    <a:cubicBezTo>
                      <a:pt x="1624" y="784"/>
                      <a:pt x="1640" y="926"/>
                      <a:pt x="1647" y="995"/>
                    </a:cubicBezTo>
                    <a:cubicBezTo>
                      <a:pt x="1651" y="1000"/>
                      <a:pt x="1651" y="1000"/>
                      <a:pt x="1651" y="1301"/>
                    </a:cubicBezTo>
                    <a:cubicBezTo>
                      <a:pt x="1642" y="1308"/>
                      <a:pt x="1636" y="1326"/>
                      <a:pt x="1624" y="1343"/>
                    </a:cubicBezTo>
                    <a:cubicBezTo>
                      <a:pt x="1610" y="1344"/>
                      <a:pt x="1597" y="1347"/>
                      <a:pt x="1585" y="1350"/>
                    </a:cubicBezTo>
                    <a:close/>
                    <a:moveTo>
                      <a:pt x="2965" y="1326"/>
                    </a:moveTo>
                    <a:cubicBezTo>
                      <a:pt x="2936" y="1224"/>
                      <a:pt x="2948" y="1127"/>
                      <a:pt x="2947" y="1027"/>
                    </a:cubicBezTo>
                    <a:cubicBezTo>
                      <a:pt x="2951" y="1025"/>
                      <a:pt x="2955" y="1025"/>
                      <a:pt x="2959" y="1025"/>
                    </a:cubicBezTo>
                    <a:cubicBezTo>
                      <a:pt x="2959" y="958"/>
                      <a:pt x="2959" y="891"/>
                      <a:pt x="2959" y="825"/>
                    </a:cubicBezTo>
                    <a:cubicBezTo>
                      <a:pt x="2955" y="824"/>
                      <a:pt x="2951" y="822"/>
                      <a:pt x="2948" y="821"/>
                    </a:cubicBezTo>
                    <a:cubicBezTo>
                      <a:pt x="2915" y="839"/>
                      <a:pt x="2885" y="875"/>
                      <a:pt x="2852" y="894"/>
                    </a:cubicBezTo>
                    <a:cubicBezTo>
                      <a:pt x="2830" y="894"/>
                      <a:pt x="2809" y="894"/>
                      <a:pt x="2788" y="894"/>
                    </a:cubicBezTo>
                    <a:cubicBezTo>
                      <a:pt x="2766" y="872"/>
                      <a:pt x="2804" y="814"/>
                      <a:pt x="2810" y="800"/>
                    </a:cubicBezTo>
                    <a:cubicBezTo>
                      <a:pt x="2833" y="697"/>
                      <a:pt x="2786" y="617"/>
                      <a:pt x="2810" y="523"/>
                    </a:cubicBezTo>
                    <a:cubicBezTo>
                      <a:pt x="2810" y="430"/>
                      <a:pt x="2710" y="404"/>
                      <a:pt x="2733" y="310"/>
                    </a:cubicBezTo>
                    <a:cubicBezTo>
                      <a:pt x="2783" y="294"/>
                      <a:pt x="2809" y="339"/>
                      <a:pt x="2856" y="379"/>
                    </a:cubicBezTo>
                    <a:cubicBezTo>
                      <a:pt x="2875" y="447"/>
                      <a:pt x="2844" y="519"/>
                      <a:pt x="2844" y="593"/>
                    </a:cubicBezTo>
                    <a:cubicBezTo>
                      <a:pt x="2867" y="625"/>
                      <a:pt x="2888" y="665"/>
                      <a:pt x="2884" y="724"/>
                    </a:cubicBezTo>
                    <a:cubicBezTo>
                      <a:pt x="2874" y="742"/>
                      <a:pt x="2874" y="742"/>
                      <a:pt x="2870" y="767"/>
                    </a:cubicBezTo>
                    <a:cubicBezTo>
                      <a:pt x="2899" y="766"/>
                      <a:pt x="2930" y="737"/>
                      <a:pt x="2957" y="713"/>
                    </a:cubicBezTo>
                    <a:cubicBezTo>
                      <a:pt x="2961" y="571"/>
                      <a:pt x="2964" y="422"/>
                      <a:pt x="2959" y="291"/>
                    </a:cubicBezTo>
                    <a:cubicBezTo>
                      <a:pt x="2932" y="277"/>
                      <a:pt x="2939" y="178"/>
                      <a:pt x="2959" y="166"/>
                    </a:cubicBezTo>
                    <a:cubicBezTo>
                      <a:pt x="3071" y="166"/>
                      <a:pt x="3091" y="204"/>
                      <a:pt x="3106" y="317"/>
                    </a:cubicBezTo>
                    <a:cubicBezTo>
                      <a:pt x="3092" y="384"/>
                      <a:pt x="3044" y="538"/>
                      <a:pt x="3073" y="597"/>
                    </a:cubicBezTo>
                    <a:cubicBezTo>
                      <a:pt x="3110" y="597"/>
                      <a:pt x="3143" y="486"/>
                      <a:pt x="3150" y="461"/>
                    </a:cubicBezTo>
                    <a:cubicBezTo>
                      <a:pt x="3153" y="461"/>
                      <a:pt x="3155" y="461"/>
                      <a:pt x="3158" y="461"/>
                    </a:cubicBezTo>
                    <a:cubicBezTo>
                      <a:pt x="3158" y="502"/>
                      <a:pt x="3168" y="497"/>
                      <a:pt x="3177" y="537"/>
                    </a:cubicBezTo>
                    <a:cubicBezTo>
                      <a:pt x="3260" y="578"/>
                      <a:pt x="3113" y="687"/>
                      <a:pt x="3077" y="709"/>
                    </a:cubicBezTo>
                    <a:cubicBezTo>
                      <a:pt x="3042" y="869"/>
                      <a:pt x="3068" y="1058"/>
                      <a:pt x="3045" y="1235"/>
                    </a:cubicBezTo>
                    <a:cubicBezTo>
                      <a:pt x="3031" y="1283"/>
                      <a:pt x="3013" y="1315"/>
                      <a:pt x="2965" y="1326"/>
                    </a:cubicBezTo>
                    <a:close/>
                    <a:moveTo>
                      <a:pt x="4800" y="1198"/>
                    </a:moveTo>
                    <a:cubicBezTo>
                      <a:pt x="4799" y="1191"/>
                      <a:pt x="4799" y="1184"/>
                      <a:pt x="4799" y="1178"/>
                    </a:cubicBezTo>
                    <a:cubicBezTo>
                      <a:pt x="4824" y="1166"/>
                      <a:pt x="4824" y="1166"/>
                      <a:pt x="4831" y="1158"/>
                    </a:cubicBezTo>
                    <a:cubicBezTo>
                      <a:pt x="4930" y="1136"/>
                      <a:pt x="5159" y="974"/>
                      <a:pt x="5126" y="857"/>
                    </a:cubicBezTo>
                    <a:cubicBezTo>
                      <a:pt x="5068" y="904"/>
                      <a:pt x="5010" y="951"/>
                      <a:pt x="4951" y="988"/>
                    </a:cubicBezTo>
                    <a:cubicBezTo>
                      <a:pt x="4948" y="984"/>
                      <a:pt x="4945" y="981"/>
                      <a:pt x="4942" y="978"/>
                    </a:cubicBezTo>
                    <a:cubicBezTo>
                      <a:pt x="4889" y="962"/>
                      <a:pt x="4806" y="907"/>
                      <a:pt x="4799" y="868"/>
                    </a:cubicBezTo>
                    <a:cubicBezTo>
                      <a:pt x="4820" y="847"/>
                      <a:pt x="4886" y="842"/>
                      <a:pt x="4924" y="835"/>
                    </a:cubicBezTo>
                    <a:cubicBezTo>
                      <a:pt x="4981" y="814"/>
                      <a:pt x="5144" y="740"/>
                      <a:pt x="5174" y="690"/>
                    </a:cubicBezTo>
                    <a:cubicBezTo>
                      <a:pt x="5194" y="564"/>
                      <a:pt x="5198" y="499"/>
                      <a:pt x="5202" y="497"/>
                    </a:cubicBezTo>
                    <a:cubicBezTo>
                      <a:pt x="5202" y="393"/>
                      <a:pt x="5184" y="299"/>
                      <a:pt x="5185" y="211"/>
                    </a:cubicBezTo>
                    <a:cubicBezTo>
                      <a:pt x="5200" y="196"/>
                      <a:pt x="5198" y="200"/>
                      <a:pt x="5224" y="197"/>
                    </a:cubicBezTo>
                    <a:cubicBezTo>
                      <a:pt x="5224" y="225"/>
                      <a:pt x="5372" y="268"/>
                      <a:pt x="5372" y="359"/>
                    </a:cubicBezTo>
                    <a:cubicBezTo>
                      <a:pt x="5345" y="385"/>
                      <a:pt x="5327" y="551"/>
                      <a:pt x="5327" y="603"/>
                    </a:cubicBezTo>
                    <a:cubicBezTo>
                      <a:pt x="5405" y="628"/>
                      <a:pt x="5452" y="443"/>
                      <a:pt x="5576" y="551"/>
                    </a:cubicBezTo>
                    <a:cubicBezTo>
                      <a:pt x="5576" y="602"/>
                      <a:pt x="5438" y="635"/>
                      <a:pt x="5399" y="673"/>
                    </a:cubicBezTo>
                    <a:cubicBezTo>
                      <a:pt x="5370" y="682"/>
                      <a:pt x="5329" y="724"/>
                      <a:pt x="5303" y="729"/>
                    </a:cubicBezTo>
                    <a:cubicBezTo>
                      <a:pt x="5282" y="770"/>
                      <a:pt x="5274" y="793"/>
                      <a:pt x="5265" y="847"/>
                    </a:cubicBezTo>
                    <a:cubicBezTo>
                      <a:pt x="5261" y="847"/>
                      <a:pt x="5257" y="847"/>
                      <a:pt x="5253" y="849"/>
                    </a:cubicBezTo>
                    <a:cubicBezTo>
                      <a:pt x="5231" y="976"/>
                      <a:pt x="5141" y="1087"/>
                      <a:pt x="5036" y="1156"/>
                    </a:cubicBezTo>
                    <a:cubicBezTo>
                      <a:pt x="5035" y="1160"/>
                      <a:pt x="5035" y="1165"/>
                      <a:pt x="5035" y="1170"/>
                    </a:cubicBezTo>
                    <a:cubicBezTo>
                      <a:pt x="5003" y="1172"/>
                      <a:pt x="5000" y="1176"/>
                      <a:pt x="4929" y="1191"/>
                    </a:cubicBezTo>
                    <a:cubicBezTo>
                      <a:pt x="4886" y="1192"/>
                      <a:pt x="4843" y="1195"/>
                      <a:pt x="4800" y="1198"/>
                    </a:cubicBezTo>
                    <a:close/>
                    <a:moveTo>
                      <a:pt x="3771" y="1178"/>
                    </a:moveTo>
                    <a:cubicBezTo>
                      <a:pt x="3735" y="1138"/>
                      <a:pt x="3710" y="1122"/>
                      <a:pt x="3671" y="1107"/>
                    </a:cubicBezTo>
                    <a:cubicBezTo>
                      <a:pt x="3654" y="1069"/>
                      <a:pt x="3607" y="1083"/>
                      <a:pt x="3589" y="1068"/>
                    </a:cubicBezTo>
                    <a:cubicBezTo>
                      <a:pt x="3589" y="1034"/>
                      <a:pt x="3681" y="1062"/>
                      <a:pt x="3728" y="1039"/>
                    </a:cubicBezTo>
                    <a:cubicBezTo>
                      <a:pt x="3734" y="1025"/>
                      <a:pt x="3734" y="1025"/>
                      <a:pt x="3743" y="787"/>
                    </a:cubicBezTo>
                    <a:cubicBezTo>
                      <a:pt x="3746" y="763"/>
                      <a:pt x="3750" y="740"/>
                      <a:pt x="3754" y="716"/>
                    </a:cubicBezTo>
                    <a:cubicBezTo>
                      <a:pt x="3749" y="713"/>
                      <a:pt x="3745" y="711"/>
                      <a:pt x="3740" y="709"/>
                    </a:cubicBezTo>
                    <a:cubicBezTo>
                      <a:pt x="3716" y="756"/>
                      <a:pt x="3596" y="987"/>
                      <a:pt x="3529" y="987"/>
                    </a:cubicBezTo>
                    <a:cubicBezTo>
                      <a:pt x="3528" y="982"/>
                      <a:pt x="3527" y="980"/>
                      <a:pt x="3525" y="977"/>
                    </a:cubicBezTo>
                    <a:cubicBezTo>
                      <a:pt x="3484" y="969"/>
                      <a:pt x="3456" y="941"/>
                      <a:pt x="3451" y="916"/>
                    </a:cubicBezTo>
                    <a:cubicBezTo>
                      <a:pt x="3481" y="886"/>
                      <a:pt x="3565" y="858"/>
                      <a:pt x="3579" y="809"/>
                    </a:cubicBezTo>
                    <a:cubicBezTo>
                      <a:pt x="3629" y="759"/>
                      <a:pt x="3685" y="660"/>
                      <a:pt x="3746" y="629"/>
                    </a:cubicBezTo>
                    <a:cubicBezTo>
                      <a:pt x="3757" y="578"/>
                      <a:pt x="3763" y="540"/>
                      <a:pt x="3767" y="493"/>
                    </a:cubicBezTo>
                    <a:cubicBezTo>
                      <a:pt x="3764" y="491"/>
                      <a:pt x="3761" y="490"/>
                      <a:pt x="3758" y="490"/>
                    </a:cubicBezTo>
                    <a:cubicBezTo>
                      <a:pt x="3749" y="498"/>
                      <a:pt x="3749" y="498"/>
                      <a:pt x="3747" y="511"/>
                    </a:cubicBezTo>
                    <a:cubicBezTo>
                      <a:pt x="3707" y="505"/>
                      <a:pt x="3644" y="453"/>
                      <a:pt x="3652" y="426"/>
                    </a:cubicBezTo>
                    <a:cubicBezTo>
                      <a:pt x="3731" y="393"/>
                      <a:pt x="3731" y="393"/>
                      <a:pt x="3746" y="390"/>
                    </a:cubicBezTo>
                    <a:cubicBezTo>
                      <a:pt x="3757" y="367"/>
                      <a:pt x="3779" y="370"/>
                      <a:pt x="3794" y="348"/>
                    </a:cubicBezTo>
                    <a:cubicBezTo>
                      <a:pt x="3803" y="295"/>
                      <a:pt x="3811" y="243"/>
                      <a:pt x="3819" y="190"/>
                    </a:cubicBezTo>
                    <a:cubicBezTo>
                      <a:pt x="3855" y="164"/>
                      <a:pt x="3859" y="171"/>
                      <a:pt x="3910" y="200"/>
                    </a:cubicBezTo>
                    <a:cubicBezTo>
                      <a:pt x="3916" y="212"/>
                      <a:pt x="3928" y="239"/>
                      <a:pt x="3959" y="248"/>
                    </a:cubicBezTo>
                    <a:cubicBezTo>
                      <a:pt x="3956" y="258"/>
                      <a:pt x="3953" y="268"/>
                      <a:pt x="3950" y="277"/>
                    </a:cubicBezTo>
                    <a:cubicBezTo>
                      <a:pt x="3987" y="281"/>
                      <a:pt x="3990" y="277"/>
                      <a:pt x="4001" y="331"/>
                    </a:cubicBezTo>
                    <a:cubicBezTo>
                      <a:pt x="3892" y="432"/>
                      <a:pt x="3898" y="404"/>
                      <a:pt x="3869" y="548"/>
                    </a:cubicBezTo>
                    <a:cubicBezTo>
                      <a:pt x="3854" y="701"/>
                      <a:pt x="3841" y="864"/>
                      <a:pt x="3841" y="1031"/>
                    </a:cubicBezTo>
                    <a:cubicBezTo>
                      <a:pt x="3884" y="1094"/>
                      <a:pt x="3993" y="960"/>
                      <a:pt x="4026" y="938"/>
                    </a:cubicBezTo>
                    <a:cubicBezTo>
                      <a:pt x="4050" y="900"/>
                      <a:pt x="4073" y="867"/>
                      <a:pt x="4077" y="829"/>
                    </a:cubicBezTo>
                    <a:cubicBezTo>
                      <a:pt x="4039" y="785"/>
                      <a:pt x="4011" y="741"/>
                      <a:pt x="4005" y="700"/>
                    </a:cubicBezTo>
                    <a:cubicBezTo>
                      <a:pt x="4034" y="704"/>
                      <a:pt x="4081" y="706"/>
                      <a:pt x="4108" y="749"/>
                    </a:cubicBezTo>
                    <a:cubicBezTo>
                      <a:pt x="4117" y="749"/>
                      <a:pt x="4127" y="749"/>
                      <a:pt x="4137" y="749"/>
                    </a:cubicBezTo>
                    <a:cubicBezTo>
                      <a:pt x="4171" y="671"/>
                      <a:pt x="4171" y="671"/>
                      <a:pt x="4174" y="650"/>
                    </a:cubicBezTo>
                    <a:cubicBezTo>
                      <a:pt x="4139" y="650"/>
                      <a:pt x="4113" y="662"/>
                      <a:pt x="4090" y="664"/>
                    </a:cubicBezTo>
                    <a:cubicBezTo>
                      <a:pt x="4074" y="635"/>
                      <a:pt x="4068" y="635"/>
                      <a:pt x="4068" y="613"/>
                    </a:cubicBezTo>
                    <a:cubicBezTo>
                      <a:pt x="4091" y="597"/>
                      <a:pt x="4120" y="450"/>
                      <a:pt x="4123" y="439"/>
                    </a:cubicBezTo>
                    <a:cubicBezTo>
                      <a:pt x="4077" y="439"/>
                      <a:pt x="4047" y="517"/>
                      <a:pt x="3979" y="517"/>
                    </a:cubicBezTo>
                    <a:cubicBezTo>
                      <a:pt x="3976" y="513"/>
                      <a:pt x="3976" y="513"/>
                      <a:pt x="3936" y="511"/>
                    </a:cubicBezTo>
                    <a:cubicBezTo>
                      <a:pt x="3935" y="506"/>
                      <a:pt x="3935" y="502"/>
                      <a:pt x="3935" y="498"/>
                    </a:cubicBezTo>
                    <a:cubicBezTo>
                      <a:pt x="3928" y="495"/>
                      <a:pt x="3921" y="493"/>
                      <a:pt x="3914" y="490"/>
                    </a:cubicBezTo>
                    <a:cubicBezTo>
                      <a:pt x="3913" y="486"/>
                      <a:pt x="3912" y="482"/>
                      <a:pt x="3912" y="479"/>
                    </a:cubicBezTo>
                    <a:cubicBezTo>
                      <a:pt x="3976" y="433"/>
                      <a:pt x="4068" y="393"/>
                      <a:pt x="4124" y="337"/>
                    </a:cubicBezTo>
                    <a:cubicBezTo>
                      <a:pt x="4186" y="324"/>
                      <a:pt x="4196" y="177"/>
                      <a:pt x="4199" y="128"/>
                    </a:cubicBezTo>
                    <a:cubicBezTo>
                      <a:pt x="4246" y="131"/>
                      <a:pt x="4265" y="160"/>
                      <a:pt x="4317" y="179"/>
                    </a:cubicBezTo>
                    <a:cubicBezTo>
                      <a:pt x="4320" y="192"/>
                      <a:pt x="4324" y="206"/>
                      <a:pt x="4328" y="219"/>
                    </a:cubicBezTo>
                    <a:cubicBezTo>
                      <a:pt x="4341" y="224"/>
                      <a:pt x="4353" y="224"/>
                      <a:pt x="4364" y="247"/>
                    </a:cubicBezTo>
                    <a:cubicBezTo>
                      <a:pt x="4368" y="247"/>
                      <a:pt x="4372" y="247"/>
                      <a:pt x="4378" y="248"/>
                    </a:cubicBezTo>
                    <a:cubicBezTo>
                      <a:pt x="4379" y="258"/>
                      <a:pt x="4381" y="268"/>
                      <a:pt x="4384" y="277"/>
                    </a:cubicBezTo>
                    <a:cubicBezTo>
                      <a:pt x="4363" y="294"/>
                      <a:pt x="4345" y="306"/>
                      <a:pt x="4319" y="319"/>
                    </a:cubicBezTo>
                    <a:cubicBezTo>
                      <a:pt x="4317" y="323"/>
                      <a:pt x="4317" y="327"/>
                      <a:pt x="4317" y="331"/>
                    </a:cubicBezTo>
                    <a:cubicBezTo>
                      <a:pt x="4306" y="334"/>
                      <a:pt x="4297" y="337"/>
                      <a:pt x="4287" y="341"/>
                    </a:cubicBezTo>
                    <a:cubicBezTo>
                      <a:pt x="4239" y="422"/>
                      <a:pt x="4206" y="477"/>
                      <a:pt x="4199" y="578"/>
                    </a:cubicBezTo>
                    <a:cubicBezTo>
                      <a:pt x="4275" y="585"/>
                      <a:pt x="4297" y="578"/>
                      <a:pt x="4297" y="669"/>
                    </a:cubicBezTo>
                    <a:cubicBezTo>
                      <a:pt x="4265" y="705"/>
                      <a:pt x="4219" y="767"/>
                      <a:pt x="4219" y="820"/>
                    </a:cubicBezTo>
                    <a:cubicBezTo>
                      <a:pt x="4261" y="850"/>
                      <a:pt x="4302" y="882"/>
                      <a:pt x="4345" y="913"/>
                    </a:cubicBezTo>
                    <a:cubicBezTo>
                      <a:pt x="4410" y="937"/>
                      <a:pt x="4490" y="933"/>
                      <a:pt x="4567" y="933"/>
                    </a:cubicBezTo>
                    <a:cubicBezTo>
                      <a:pt x="4573" y="938"/>
                      <a:pt x="4573" y="938"/>
                      <a:pt x="4573" y="949"/>
                    </a:cubicBezTo>
                    <a:cubicBezTo>
                      <a:pt x="4487" y="1009"/>
                      <a:pt x="4363" y="1056"/>
                      <a:pt x="4265" y="1056"/>
                    </a:cubicBezTo>
                    <a:cubicBezTo>
                      <a:pt x="4214" y="1005"/>
                      <a:pt x="4190" y="956"/>
                      <a:pt x="4142" y="918"/>
                    </a:cubicBezTo>
                    <a:cubicBezTo>
                      <a:pt x="4091" y="984"/>
                      <a:pt x="3972" y="1115"/>
                      <a:pt x="3885" y="1125"/>
                    </a:cubicBezTo>
                    <a:cubicBezTo>
                      <a:pt x="3867" y="1103"/>
                      <a:pt x="3851" y="1090"/>
                      <a:pt x="3840" y="1087"/>
                    </a:cubicBezTo>
                    <a:cubicBezTo>
                      <a:pt x="3836" y="1131"/>
                      <a:pt x="3818" y="1160"/>
                      <a:pt x="3771" y="1178"/>
                    </a:cubicBezTo>
                    <a:close/>
                    <a:moveTo>
                      <a:pt x="5504" y="1160"/>
                    </a:moveTo>
                    <a:cubicBezTo>
                      <a:pt x="5523" y="1155"/>
                      <a:pt x="5544" y="1151"/>
                      <a:pt x="5565" y="1147"/>
                    </a:cubicBezTo>
                    <a:cubicBezTo>
                      <a:pt x="5565" y="1143"/>
                      <a:pt x="5565" y="1140"/>
                      <a:pt x="5565" y="1137"/>
                    </a:cubicBezTo>
                    <a:cubicBezTo>
                      <a:pt x="5590" y="1131"/>
                      <a:pt x="5653" y="1104"/>
                      <a:pt x="5711" y="1086"/>
                    </a:cubicBezTo>
                    <a:cubicBezTo>
                      <a:pt x="5711" y="1083"/>
                      <a:pt x="5711" y="1080"/>
                      <a:pt x="5711" y="1078"/>
                    </a:cubicBezTo>
                    <a:cubicBezTo>
                      <a:pt x="5718" y="1078"/>
                      <a:pt x="5726" y="1078"/>
                      <a:pt x="5734" y="1078"/>
                    </a:cubicBezTo>
                    <a:cubicBezTo>
                      <a:pt x="5734" y="1074"/>
                      <a:pt x="5734" y="1071"/>
                      <a:pt x="5734" y="1068"/>
                    </a:cubicBezTo>
                    <a:cubicBezTo>
                      <a:pt x="5739" y="1068"/>
                      <a:pt x="5743" y="1068"/>
                      <a:pt x="5748" y="1068"/>
                    </a:cubicBezTo>
                    <a:cubicBezTo>
                      <a:pt x="5739" y="1016"/>
                      <a:pt x="5668" y="1034"/>
                      <a:pt x="5634" y="1034"/>
                    </a:cubicBezTo>
                    <a:cubicBezTo>
                      <a:pt x="5556" y="1003"/>
                      <a:pt x="5556" y="1003"/>
                      <a:pt x="5504" y="976"/>
                    </a:cubicBezTo>
                    <a:cubicBezTo>
                      <a:pt x="5504" y="973"/>
                      <a:pt x="5504" y="970"/>
                      <a:pt x="5504" y="967"/>
                    </a:cubicBezTo>
                    <a:cubicBezTo>
                      <a:pt x="5501" y="967"/>
                      <a:pt x="5498" y="967"/>
                      <a:pt x="5496" y="967"/>
                    </a:cubicBezTo>
                    <a:cubicBezTo>
                      <a:pt x="5496" y="963"/>
                      <a:pt x="5496" y="960"/>
                      <a:pt x="5496" y="958"/>
                    </a:cubicBezTo>
                    <a:cubicBezTo>
                      <a:pt x="5490" y="958"/>
                      <a:pt x="5486" y="958"/>
                      <a:pt x="5482" y="958"/>
                    </a:cubicBezTo>
                    <a:cubicBezTo>
                      <a:pt x="5482" y="953"/>
                      <a:pt x="5482" y="951"/>
                      <a:pt x="5482" y="948"/>
                    </a:cubicBezTo>
                    <a:cubicBezTo>
                      <a:pt x="5478" y="948"/>
                      <a:pt x="5475" y="948"/>
                      <a:pt x="5472" y="948"/>
                    </a:cubicBezTo>
                    <a:cubicBezTo>
                      <a:pt x="5472" y="945"/>
                      <a:pt x="5472" y="942"/>
                      <a:pt x="5472" y="940"/>
                    </a:cubicBezTo>
                    <a:cubicBezTo>
                      <a:pt x="5468" y="940"/>
                      <a:pt x="5465" y="940"/>
                      <a:pt x="5463" y="940"/>
                    </a:cubicBezTo>
                    <a:cubicBezTo>
                      <a:pt x="5463" y="936"/>
                      <a:pt x="5463" y="933"/>
                      <a:pt x="5463" y="930"/>
                    </a:cubicBezTo>
                    <a:cubicBezTo>
                      <a:pt x="5460" y="930"/>
                      <a:pt x="5457" y="930"/>
                      <a:pt x="5454" y="930"/>
                    </a:cubicBezTo>
                    <a:cubicBezTo>
                      <a:pt x="5454" y="925"/>
                      <a:pt x="5454" y="920"/>
                      <a:pt x="5454" y="916"/>
                    </a:cubicBezTo>
                    <a:cubicBezTo>
                      <a:pt x="5434" y="904"/>
                      <a:pt x="5421" y="889"/>
                      <a:pt x="5413" y="889"/>
                    </a:cubicBezTo>
                    <a:cubicBezTo>
                      <a:pt x="5406" y="875"/>
                      <a:pt x="5399" y="861"/>
                      <a:pt x="5394" y="847"/>
                    </a:cubicBezTo>
                    <a:cubicBezTo>
                      <a:pt x="5391" y="847"/>
                      <a:pt x="5388" y="847"/>
                      <a:pt x="5385" y="847"/>
                    </a:cubicBezTo>
                    <a:cubicBezTo>
                      <a:pt x="5381" y="838"/>
                      <a:pt x="5378" y="828"/>
                      <a:pt x="5376" y="820"/>
                    </a:cubicBezTo>
                    <a:cubicBezTo>
                      <a:pt x="5370" y="820"/>
                      <a:pt x="5366" y="820"/>
                      <a:pt x="5362" y="820"/>
                    </a:cubicBezTo>
                    <a:cubicBezTo>
                      <a:pt x="5358" y="811"/>
                      <a:pt x="5355" y="803"/>
                      <a:pt x="5352" y="796"/>
                    </a:cubicBezTo>
                    <a:cubicBezTo>
                      <a:pt x="5349" y="796"/>
                      <a:pt x="5347" y="796"/>
                      <a:pt x="5344" y="796"/>
                    </a:cubicBezTo>
                    <a:cubicBezTo>
                      <a:pt x="5344" y="793"/>
                      <a:pt x="5344" y="791"/>
                      <a:pt x="5344" y="788"/>
                    </a:cubicBezTo>
                    <a:cubicBezTo>
                      <a:pt x="5337" y="788"/>
                      <a:pt x="5330" y="788"/>
                      <a:pt x="5325" y="788"/>
                    </a:cubicBezTo>
                    <a:cubicBezTo>
                      <a:pt x="5325" y="791"/>
                      <a:pt x="5325" y="793"/>
                      <a:pt x="5325" y="796"/>
                    </a:cubicBezTo>
                    <a:cubicBezTo>
                      <a:pt x="5322" y="796"/>
                      <a:pt x="5319" y="796"/>
                      <a:pt x="5316" y="796"/>
                    </a:cubicBezTo>
                    <a:cubicBezTo>
                      <a:pt x="5316" y="807"/>
                      <a:pt x="5316" y="818"/>
                      <a:pt x="5316" y="829"/>
                    </a:cubicBezTo>
                    <a:cubicBezTo>
                      <a:pt x="5319" y="829"/>
                      <a:pt x="5322" y="829"/>
                      <a:pt x="5325" y="829"/>
                    </a:cubicBezTo>
                    <a:cubicBezTo>
                      <a:pt x="5347" y="905"/>
                      <a:pt x="5389" y="991"/>
                      <a:pt x="5427" y="1078"/>
                    </a:cubicBezTo>
                    <a:cubicBezTo>
                      <a:pt x="5429" y="1078"/>
                      <a:pt x="5432" y="1078"/>
                      <a:pt x="5435" y="1078"/>
                    </a:cubicBezTo>
                    <a:cubicBezTo>
                      <a:pt x="5435" y="1087"/>
                      <a:pt x="5435" y="1098"/>
                      <a:pt x="5435" y="1109"/>
                    </a:cubicBezTo>
                    <a:cubicBezTo>
                      <a:pt x="5438" y="1109"/>
                      <a:pt x="5441" y="1109"/>
                      <a:pt x="5445" y="1109"/>
                    </a:cubicBezTo>
                    <a:cubicBezTo>
                      <a:pt x="5446" y="1130"/>
                      <a:pt x="5449" y="1136"/>
                      <a:pt x="5482" y="1147"/>
                    </a:cubicBezTo>
                    <a:cubicBezTo>
                      <a:pt x="5482" y="1149"/>
                      <a:pt x="5482" y="1152"/>
                      <a:pt x="5482" y="1156"/>
                    </a:cubicBezTo>
                    <a:cubicBezTo>
                      <a:pt x="5489" y="1158"/>
                      <a:pt x="5496" y="1159"/>
                      <a:pt x="5504" y="1160"/>
                    </a:cubicBezTo>
                    <a:close/>
                    <a:moveTo>
                      <a:pt x="2574" y="1036"/>
                    </a:moveTo>
                    <a:cubicBezTo>
                      <a:pt x="2588" y="1029"/>
                      <a:pt x="2602" y="1022"/>
                      <a:pt x="2616" y="1017"/>
                    </a:cubicBezTo>
                    <a:cubicBezTo>
                      <a:pt x="2614" y="962"/>
                      <a:pt x="2613" y="908"/>
                      <a:pt x="2613" y="854"/>
                    </a:cubicBezTo>
                    <a:cubicBezTo>
                      <a:pt x="2630" y="803"/>
                      <a:pt x="2681" y="755"/>
                      <a:pt x="2708" y="709"/>
                    </a:cubicBezTo>
                    <a:cubicBezTo>
                      <a:pt x="2712" y="709"/>
                      <a:pt x="2717" y="709"/>
                      <a:pt x="2721" y="709"/>
                    </a:cubicBezTo>
                    <a:cubicBezTo>
                      <a:pt x="2726" y="675"/>
                      <a:pt x="2754" y="643"/>
                      <a:pt x="2758" y="607"/>
                    </a:cubicBezTo>
                    <a:cubicBezTo>
                      <a:pt x="2719" y="617"/>
                      <a:pt x="2664" y="735"/>
                      <a:pt x="2623" y="727"/>
                    </a:cubicBezTo>
                    <a:cubicBezTo>
                      <a:pt x="2623" y="622"/>
                      <a:pt x="2649" y="591"/>
                      <a:pt x="2692" y="511"/>
                    </a:cubicBezTo>
                    <a:cubicBezTo>
                      <a:pt x="2692" y="501"/>
                      <a:pt x="2693" y="491"/>
                      <a:pt x="2695" y="482"/>
                    </a:cubicBezTo>
                    <a:cubicBezTo>
                      <a:pt x="2648" y="435"/>
                      <a:pt x="2657" y="404"/>
                      <a:pt x="2580" y="404"/>
                    </a:cubicBezTo>
                    <a:cubicBezTo>
                      <a:pt x="2574" y="410"/>
                      <a:pt x="2569" y="415"/>
                      <a:pt x="2565" y="422"/>
                    </a:cubicBezTo>
                    <a:cubicBezTo>
                      <a:pt x="2537" y="535"/>
                      <a:pt x="2438" y="557"/>
                      <a:pt x="2362" y="628"/>
                    </a:cubicBezTo>
                    <a:cubicBezTo>
                      <a:pt x="2341" y="637"/>
                      <a:pt x="2238" y="687"/>
                      <a:pt x="2228" y="708"/>
                    </a:cubicBezTo>
                    <a:cubicBezTo>
                      <a:pt x="2221" y="708"/>
                      <a:pt x="2216" y="708"/>
                      <a:pt x="2210" y="709"/>
                    </a:cubicBezTo>
                    <a:cubicBezTo>
                      <a:pt x="2217" y="748"/>
                      <a:pt x="2278" y="766"/>
                      <a:pt x="2333" y="766"/>
                    </a:cubicBezTo>
                    <a:cubicBezTo>
                      <a:pt x="2398" y="726"/>
                      <a:pt x="2453" y="650"/>
                      <a:pt x="2522" y="604"/>
                    </a:cubicBezTo>
                    <a:cubicBezTo>
                      <a:pt x="2530" y="677"/>
                      <a:pt x="2521" y="760"/>
                      <a:pt x="2518" y="846"/>
                    </a:cubicBezTo>
                    <a:cubicBezTo>
                      <a:pt x="2505" y="849"/>
                      <a:pt x="2494" y="851"/>
                      <a:pt x="2483" y="856"/>
                    </a:cubicBezTo>
                    <a:cubicBezTo>
                      <a:pt x="2482" y="833"/>
                      <a:pt x="2482" y="813"/>
                      <a:pt x="2482" y="792"/>
                    </a:cubicBezTo>
                    <a:cubicBezTo>
                      <a:pt x="2475" y="791"/>
                      <a:pt x="2468" y="789"/>
                      <a:pt x="2461" y="789"/>
                    </a:cubicBezTo>
                    <a:cubicBezTo>
                      <a:pt x="2432" y="825"/>
                      <a:pt x="2403" y="862"/>
                      <a:pt x="2374" y="900"/>
                    </a:cubicBezTo>
                    <a:cubicBezTo>
                      <a:pt x="2374" y="925"/>
                      <a:pt x="2363" y="992"/>
                      <a:pt x="2388" y="1024"/>
                    </a:cubicBezTo>
                    <a:cubicBezTo>
                      <a:pt x="2396" y="1022"/>
                      <a:pt x="2406" y="1021"/>
                      <a:pt x="2416" y="1021"/>
                    </a:cubicBezTo>
                    <a:cubicBezTo>
                      <a:pt x="2449" y="1002"/>
                      <a:pt x="2476" y="936"/>
                      <a:pt x="2518" y="949"/>
                    </a:cubicBezTo>
                    <a:cubicBezTo>
                      <a:pt x="2519" y="969"/>
                      <a:pt x="2522" y="989"/>
                      <a:pt x="2525" y="1010"/>
                    </a:cubicBezTo>
                    <a:cubicBezTo>
                      <a:pt x="2541" y="1018"/>
                      <a:pt x="2558" y="1027"/>
                      <a:pt x="2574" y="1036"/>
                    </a:cubicBezTo>
                    <a:close/>
                    <a:moveTo>
                      <a:pt x="339" y="1017"/>
                    </a:moveTo>
                    <a:cubicBezTo>
                      <a:pt x="385" y="1009"/>
                      <a:pt x="495" y="967"/>
                      <a:pt x="538" y="941"/>
                    </a:cubicBezTo>
                    <a:cubicBezTo>
                      <a:pt x="536" y="923"/>
                      <a:pt x="536" y="905"/>
                      <a:pt x="536" y="889"/>
                    </a:cubicBezTo>
                    <a:cubicBezTo>
                      <a:pt x="473" y="909"/>
                      <a:pt x="414" y="951"/>
                      <a:pt x="357" y="976"/>
                    </a:cubicBezTo>
                    <a:cubicBezTo>
                      <a:pt x="356" y="980"/>
                      <a:pt x="356" y="984"/>
                      <a:pt x="356" y="988"/>
                    </a:cubicBezTo>
                    <a:cubicBezTo>
                      <a:pt x="349" y="991"/>
                      <a:pt x="342" y="995"/>
                      <a:pt x="336" y="999"/>
                    </a:cubicBezTo>
                    <a:cubicBezTo>
                      <a:pt x="336" y="1005"/>
                      <a:pt x="338" y="1010"/>
                      <a:pt x="339" y="1017"/>
                    </a:cubicBezTo>
                    <a:close/>
                    <a:moveTo>
                      <a:pt x="674" y="902"/>
                    </a:moveTo>
                    <a:cubicBezTo>
                      <a:pt x="688" y="897"/>
                      <a:pt x="702" y="893"/>
                      <a:pt x="716" y="889"/>
                    </a:cubicBezTo>
                    <a:cubicBezTo>
                      <a:pt x="710" y="856"/>
                      <a:pt x="695" y="840"/>
                      <a:pt x="684" y="822"/>
                    </a:cubicBezTo>
                    <a:cubicBezTo>
                      <a:pt x="677" y="822"/>
                      <a:pt x="670" y="822"/>
                      <a:pt x="665" y="822"/>
                    </a:cubicBezTo>
                    <a:cubicBezTo>
                      <a:pt x="651" y="840"/>
                      <a:pt x="651" y="872"/>
                      <a:pt x="674" y="902"/>
                    </a:cubicBezTo>
                    <a:close/>
                    <a:moveTo>
                      <a:pt x="684" y="769"/>
                    </a:moveTo>
                    <a:cubicBezTo>
                      <a:pt x="730" y="751"/>
                      <a:pt x="822" y="713"/>
                      <a:pt x="840" y="668"/>
                    </a:cubicBezTo>
                    <a:cubicBezTo>
                      <a:pt x="775" y="673"/>
                      <a:pt x="710" y="704"/>
                      <a:pt x="658" y="730"/>
                    </a:cubicBezTo>
                    <a:cubicBezTo>
                      <a:pt x="662" y="751"/>
                      <a:pt x="658" y="748"/>
                      <a:pt x="684" y="769"/>
                    </a:cubicBezTo>
                    <a:close/>
                    <a:moveTo>
                      <a:pt x="665" y="676"/>
                    </a:moveTo>
                    <a:cubicBezTo>
                      <a:pt x="696" y="666"/>
                      <a:pt x="709" y="660"/>
                      <a:pt x="731" y="633"/>
                    </a:cubicBezTo>
                    <a:cubicBezTo>
                      <a:pt x="741" y="530"/>
                      <a:pt x="756" y="542"/>
                      <a:pt x="673" y="531"/>
                    </a:cubicBezTo>
                    <a:cubicBezTo>
                      <a:pt x="654" y="564"/>
                      <a:pt x="643" y="632"/>
                      <a:pt x="665" y="676"/>
                    </a:cubicBezTo>
                    <a:close/>
                    <a:moveTo>
                      <a:pt x="1654" y="672"/>
                    </a:moveTo>
                    <a:cubicBezTo>
                      <a:pt x="1698" y="658"/>
                      <a:pt x="1731" y="646"/>
                      <a:pt x="1748" y="600"/>
                    </a:cubicBezTo>
                    <a:cubicBezTo>
                      <a:pt x="1751" y="567"/>
                      <a:pt x="1760" y="541"/>
                      <a:pt x="1760" y="522"/>
                    </a:cubicBezTo>
                    <a:cubicBezTo>
                      <a:pt x="1764" y="520"/>
                      <a:pt x="1769" y="520"/>
                      <a:pt x="1774" y="520"/>
                    </a:cubicBezTo>
                    <a:cubicBezTo>
                      <a:pt x="1774" y="502"/>
                      <a:pt x="1774" y="484"/>
                      <a:pt x="1776" y="466"/>
                    </a:cubicBezTo>
                    <a:cubicBezTo>
                      <a:pt x="1741" y="461"/>
                      <a:pt x="1690" y="493"/>
                      <a:pt x="1680" y="519"/>
                    </a:cubicBezTo>
                    <a:cubicBezTo>
                      <a:pt x="1638" y="528"/>
                      <a:pt x="1635" y="632"/>
                      <a:pt x="1654" y="672"/>
                    </a:cubicBezTo>
                    <a:close/>
                    <a:moveTo>
                      <a:pt x="6448" y="428"/>
                    </a:moveTo>
                    <a:cubicBezTo>
                      <a:pt x="6489" y="425"/>
                      <a:pt x="6489" y="425"/>
                      <a:pt x="6495" y="421"/>
                    </a:cubicBezTo>
                    <a:cubicBezTo>
                      <a:pt x="6493" y="388"/>
                      <a:pt x="6486" y="362"/>
                      <a:pt x="6480" y="344"/>
                    </a:cubicBezTo>
                    <a:cubicBezTo>
                      <a:pt x="6413" y="338"/>
                      <a:pt x="6423" y="350"/>
                      <a:pt x="6423" y="411"/>
                    </a:cubicBezTo>
                    <a:cubicBezTo>
                      <a:pt x="6431" y="417"/>
                      <a:pt x="6440" y="422"/>
                      <a:pt x="6448" y="428"/>
                    </a:cubicBezTo>
                    <a:close/>
                    <a:moveTo>
                      <a:pt x="2348" y="410"/>
                    </a:moveTo>
                    <a:cubicBezTo>
                      <a:pt x="2363" y="408"/>
                      <a:pt x="2423" y="397"/>
                      <a:pt x="2432" y="378"/>
                    </a:cubicBezTo>
                    <a:cubicBezTo>
                      <a:pt x="2488" y="352"/>
                      <a:pt x="2543" y="326"/>
                      <a:pt x="2599" y="301"/>
                    </a:cubicBezTo>
                    <a:cubicBezTo>
                      <a:pt x="2695" y="287"/>
                      <a:pt x="2697" y="283"/>
                      <a:pt x="2718" y="277"/>
                    </a:cubicBezTo>
                    <a:cubicBezTo>
                      <a:pt x="2746" y="228"/>
                      <a:pt x="2737" y="177"/>
                      <a:pt x="2721" y="138"/>
                    </a:cubicBezTo>
                    <a:cubicBezTo>
                      <a:pt x="2679" y="124"/>
                      <a:pt x="2670" y="76"/>
                      <a:pt x="2660" y="150"/>
                    </a:cubicBezTo>
                    <a:cubicBezTo>
                      <a:pt x="2581" y="197"/>
                      <a:pt x="2505" y="257"/>
                      <a:pt x="2434" y="317"/>
                    </a:cubicBezTo>
                    <a:cubicBezTo>
                      <a:pt x="2425" y="335"/>
                      <a:pt x="2407" y="349"/>
                      <a:pt x="2390" y="359"/>
                    </a:cubicBezTo>
                    <a:cubicBezTo>
                      <a:pt x="2390" y="362"/>
                      <a:pt x="2390" y="364"/>
                      <a:pt x="2390" y="368"/>
                    </a:cubicBezTo>
                    <a:cubicBezTo>
                      <a:pt x="2387" y="368"/>
                      <a:pt x="2384" y="368"/>
                      <a:pt x="2381" y="368"/>
                    </a:cubicBezTo>
                    <a:cubicBezTo>
                      <a:pt x="2377" y="375"/>
                      <a:pt x="2374" y="384"/>
                      <a:pt x="2372" y="392"/>
                    </a:cubicBezTo>
                    <a:cubicBezTo>
                      <a:pt x="2367" y="392"/>
                      <a:pt x="2365" y="392"/>
                      <a:pt x="2362" y="392"/>
                    </a:cubicBezTo>
                    <a:cubicBezTo>
                      <a:pt x="2362" y="395"/>
                      <a:pt x="2362" y="397"/>
                      <a:pt x="2362" y="400"/>
                    </a:cubicBezTo>
                    <a:cubicBezTo>
                      <a:pt x="2356" y="400"/>
                      <a:pt x="2352" y="400"/>
                      <a:pt x="2348" y="400"/>
                    </a:cubicBezTo>
                    <a:cubicBezTo>
                      <a:pt x="2348" y="403"/>
                      <a:pt x="2348" y="406"/>
                      <a:pt x="2348" y="410"/>
                    </a:cubicBezTo>
                    <a:close/>
                    <a:moveTo>
                      <a:pt x="767" y="280"/>
                    </a:moveTo>
                    <a:cubicBezTo>
                      <a:pt x="782" y="277"/>
                      <a:pt x="797" y="275"/>
                      <a:pt x="812" y="272"/>
                    </a:cubicBezTo>
                    <a:cubicBezTo>
                      <a:pt x="812" y="266"/>
                      <a:pt x="812" y="262"/>
                      <a:pt x="814" y="258"/>
                    </a:cubicBezTo>
                    <a:cubicBezTo>
                      <a:pt x="818" y="255"/>
                      <a:pt x="822" y="252"/>
                      <a:pt x="828" y="251"/>
                    </a:cubicBezTo>
                    <a:cubicBezTo>
                      <a:pt x="828" y="226"/>
                      <a:pt x="823" y="211"/>
                      <a:pt x="818" y="200"/>
                    </a:cubicBezTo>
                    <a:cubicBezTo>
                      <a:pt x="810" y="200"/>
                      <a:pt x="801" y="200"/>
                      <a:pt x="794" y="200"/>
                    </a:cubicBezTo>
                    <a:cubicBezTo>
                      <a:pt x="781" y="222"/>
                      <a:pt x="757" y="241"/>
                      <a:pt x="757" y="272"/>
                    </a:cubicBezTo>
                    <a:cubicBezTo>
                      <a:pt x="760" y="272"/>
                      <a:pt x="763" y="272"/>
                      <a:pt x="767" y="272"/>
                    </a:cubicBezTo>
                    <a:cubicBezTo>
                      <a:pt x="767" y="275"/>
                      <a:pt x="767" y="277"/>
                      <a:pt x="767" y="280"/>
                    </a:cubicBezTo>
                    <a:close/>
                  </a:path>
                </a:pathLst>
              </a:custGeom>
              <a:grpFill/>
              <a:ln>
                <a:noFill/>
              </a:ln>
            </p:spPr>
            <p:txBody>
              <a:bodyPr anchor="ctr"/>
              <a:lstStyle/>
              <a:p>
                <a:pPr algn="ctr"/>
                <a:endParaRPr/>
              </a:p>
            </p:txBody>
          </p:sp>
          <p:sp>
            <p:nvSpPr>
              <p:cNvPr id="84" name="iṩḻîḑè">
                <a:extLst>
                  <a:ext uri="{FF2B5EF4-FFF2-40B4-BE49-F238E27FC236}">
                    <a16:creationId xmlns:a16="http://schemas.microsoft.com/office/drawing/2014/main" id="{5988883C-2BE9-405D-A778-D104319E18C8}"/>
                  </a:ext>
                </a:extLst>
              </p:cNvPr>
              <p:cNvSpPr/>
              <p:nvPr/>
            </p:nvSpPr>
            <p:spPr bwMode="auto">
              <a:xfrm>
                <a:off x="10109901" y="721607"/>
                <a:ext cx="36902" cy="46547"/>
              </a:xfrm>
              <a:custGeom>
                <a:avLst/>
                <a:gdLst>
                  <a:gd name="T0" fmla="*/ 73 w 88"/>
                  <a:gd name="T1" fmla="*/ 45 h 111"/>
                  <a:gd name="T2" fmla="*/ 73 w 88"/>
                  <a:gd name="T3" fmla="*/ 0 h 111"/>
                  <a:gd name="T4" fmla="*/ 88 w 88"/>
                  <a:gd name="T5" fmla="*/ 0 h 111"/>
                  <a:gd name="T6" fmla="*/ 88 w 88"/>
                  <a:gd name="T7" fmla="*/ 111 h 111"/>
                  <a:gd name="T8" fmla="*/ 73 w 88"/>
                  <a:gd name="T9" fmla="*/ 111 h 111"/>
                  <a:gd name="T10" fmla="*/ 73 w 88"/>
                  <a:gd name="T11" fmla="*/ 59 h 111"/>
                  <a:gd name="T12" fmla="*/ 15 w 88"/>
                  <a:gd name="T13" fmla="*/ 59 h 111"/>
                  <a:gd name="T14" fmla="*/ 15 w 88"/>
                  <a:gd name="T15" fmla="*/ 111 h 111"/>
                  <a:gd name="T16" fmla="*/ 0 w 88"/>
                  <a:gd name="T17" fmla="*/ 111 h 111"/>
                  <a:gd name="T18" fmla="*/ 0 w 88"/>
                  <a:gd name="T19" fmla="*/ 0 h 111"/>
                  <a:gd name="T20" fmla="*/ 15 w 88"/>
                  <a:gd name="T21" fmla="*/ 0 h 111"/>
                  <a:gd name="T22" fmla="*/ 15 w 88"/>
                  <a:gd name="T23" fmla="*/ 45 h 111"/>
                  <a:gd name="T24" fmla="*/ 73 w 88"/>
                  <a:gd name="T25" fmla="*/ 4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8" h="111">
                    <a:moveTo>
                      <a:pt x="73" y="45"/>
                    </a:moveTo>
                    <a:lnTo>
                      <a:pt x="73" y="0"/>
                    </a:lnTo>
                    <a:lnTo>
                      <a:pt x="88" y="0"/>
                    </a:lnTo>
                    <a:lnTo>
                      <a:pt x="88" y="111"/>
                    </a:lnTo>
                    <a:lnTo>
                      <a:pt x="73" y="111"/>
                    </a:lnTo>
                    <a:lnTo>
                      <a:pt x="73" y="59"/>
                    </a:lnTo>
                    <a:lnTo>
                      <a:pt x="15" y="59"/>
                    </a:lnTo>
                    <a:lnTo>
                      <a:pt x="15" y="111"/>
                    </a:lnTo>
                    <a:lnTo>
                      <a:pt x="0" y="111"/>
                    </a:lnTo>
                    <a:lnTo>
                      <a:pt x="0" y="0"/>
                    </a:lnTo>
                    <a:lnTo>
                      <a:pt x="15" y="0"/>
                    </a:lnTo>
                    <a:lnTo>
                      <a:pt x="15" y="45"/>
                    </a:lnTo>
                    <a:lnTo>
                      <a:pt x="73" y="45"/>
                    </a:lnTo>
                    <a:close/>
                  </a:path>
                </a:pathLst>
              </a:custGeom>
              <a:grpFill/>
              <a:ln>
                <a:noFill/>
              </a:ln>
            </p:spPr>
            <p:txBody>
              <a:bodyPr anchor="ctr"/>
              <a:lstStyle/>
              <a:p>
                <a:pPr algn="ctr"/>
                <a:endParaRPr/>
              </a:p>
            </p:txBody>
          </p:sp>
          <p:sp>
            <p:nvSpPr>
              <p:cNvPr id="85" name="íṥḻïďê">
                <a:extLst>
                  <a:ext uri="{FF2B5EF4-FFF2-40B4-BE49-F238E27FC236}">
                    <a16:creationId xmlns:a16="http://schemas.microsoft.com/office/drawing/2014/main" id="{CCCA5068-A45B-4545-9C5A-451B5A64F3AA}"/>
                  </a:ext>
                </a:extLst>
              </p:cNvPr>
              <p:cNvSpPr/>
              <p:nvPr/>
            </p:nvSpPr>
            <p:spPr bwMode="auto">
              <a:xfrm>
                <a:off x="10156029" y="734187"/>
                <a:ext cx="27258" cy="34386"/>
              </a:xfrm>
              <a:custGeom>
                <a:avLst/>
                <a:gdLst>
                  <a:gd name="T0" fmla="*/ 132 w 132"/>
                  <a:gd name="T1" fmla="*/ 164 h 167"/>
                  <a:gd name="T2" fmla="*/ 107 w 132"/>
                  <a:gd name="T3" fmla="*/ 164 h 167"/>
                  <a:gd name="T4" fmla="*/ 107 w 132"/>
                  <a:gd name="T5" fmla="*/ 141 h 167"/>
                  <a:gd name="T6" fmla="*/ 105 w 132"/>
                  <a:gd name="T7" fmla="*/ 140 h 167"/>
                  <a:gd name="T8" fmla="*/ 53 w 132"/>
                  <a:gd name="T9" fmla="*/ 166 h 167"/>
                  <a:gd name="T10" fmla="*/ 0 w 132"/>
                  <a:gd name="T11" fmla="*/ 117 h 167"/>
                  <a:gd name="T12" fmla="*/ 0 w 132"/>
                  <a:gd name="T13" fmla="*/ 0 h 167"/>
                  <a:gd name="T14" fmla="*/ 28 w 132"/>
                  <a:gd name="T15" fmla="*/ 0 h 167"/>
                  <a:gd name="T16" fmla="*/ 28 w 132"/>
                  <a:gd name="T17" fmla="*/ 109 h 167"/>
                  <a:gd name="T18" fmla="*/ 60 w 132"/>
                  <a:gd name="T19" fmla="*/ 146 h 167"/>
                  <a:gd name="T20" fmla="*/ 105 w 132"/>
                  <a:gd name="T21" fmla="*/ 91 h 167"/>
                  <a:gd name="T22" fmla="*/ 105 w 132"/>
                  <a:gd name="T23" fmla="*/ 0 h 167"/>
                  <a:gd name="T24" fmla="*/ 132 w 132"/>
                  <a:gd name="T25" fmla="*/ 0 h 167"/>
                  <a:gd name="T26" fmla="*/ 132 w 132"/>
                  <a:gd name="T27" fmla="*/ 1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 h="167">
                    <a:moveTo>
                      <a:pt x="132" y="164"/>
                    </a:moveTo>
                    <a:cubicBezTo>
                      <a:pt x="107" y="164"/>
                      <a:pt x="107" y="164"/>
                      <a:pt x="107" y="164"/>
                    </a:cubicBezTo>
                    <a:cubicBezTo>
                      <a:pt x="107" y="141"/>
                      <a:pt x="107" y="141"/>
                      <a:pt x="107" y="141"/>
                    </a:cubicBezTo>
                    <a:cubicBezTo>
                      <a:pt x="105" y="140"/>
                      <a:pt x="105" y="140"/>
                      <a:pt x="105" y="140"/>
                    </a:cubicBezTo>
                    <a:cubicBezTo>
                      <a:pt x="94" y="158"/>
                      <a:pt x="76" y="167"/>
                      <a:pt x="53" y="166"/>
                    </a:cubicBezTo>
                    <a:cubicBezTo>
                      <a:pt x="18" y="165"/>
                      <a:pt x="1" y="149"/>
                      <a:pt x="0" y="117"/>
                    </a:cubicBezTo>
                    <a:cubicBezTo>
                      <a:pt x="0" y="0"/>
                      <a:pt x="0" y="0"/>
                      <a:pt x="0" y="0"/>
                    </a:cubicBezTo>
                    <a:cubicBezTo>
                      <a:pt x="28" y="0"/>
                      <a:pt x="28" y="0"/>
                      <a:pt x="28" y="0"/>
                    </a:cubicBezTo>
                    <a:cubicBezTo>
                      <a:pt x="28" y="109"/>
                      <a:pt x="28" y="109"/>
                      <a:pt x="28" y="109"/>
                    </a:cubicBezTo>
                    <a:cubicBezTo>
                      <a:pt x="28" y="133"/>
                      <a:pt x="39" y="146"/>
                      <a:pt x="60" y="146"/>
                    </a:cubicBezTo>
                    <a:cubicBezTo>
                      <a:pt x="88" y="145"/>
                      <a:pt x="103" y="126"/>
                      <a:pt x="105" y="91"/>
                    </a:cubicBezTo>
                    <a:cubicBezTo>
                      <a:pt x="105" y="0"/>
                      <a:pt x="105" y="0"/>
                      <a:pt x="105" y="0"/>
                    </a:cubicBezTo>
                    <a:cubicBezTo>
                      <a:pt x="132" y="0"/>
                      <a:pt x="132" y="0"/>
                      <a:pt x="132" y="0"/>
                    </a:cubicBezTo>
                    <a:lnTo>
                      <a:pt x="132" y="164"/>
                    </a:lnTo>
                    <a:close/>
                  </a:path>
                </a:pathLst>
              </a:custGeom>
              <a:grpFill/>
              <a:ln>
                <a:noFill/>
              </a:ln>
            </p:spPr>
            <p:txBody>
              <a:bodyPr anchor="ctr"/>
              <a:lstStyle/>
              <a:p>
                <a:pPr algn="ctr"/>
                <a:endParaRPr/>
              </a:p>
            </p:txBody>
          </p:sp>
          <p:sp>
            <p:nvSpPr>
              <p:cNvPr id="86" name="íşlíḋè">
                <a:extLst>
                  <a:ext uri="{FF2B5EF4-FFF2-40B4-BE49-F238E27FC236}">
                    <a16:creationId xmlns:a16="http://schemas.microsoft.com/office/drawing/2014/main" id="{27146E29-9384-4A9C-8FA0-60343EEF3D8A}"/>
                  </a:ext>
                </a:extLst>
              </p:cNvPr>
              <p:cNvSpPr/>
              <p:nvPr/>
            </p:nvSpPr>
            <p:spPr bwMode="auto">
              <a:xfrm>
                <a:off x="10189996" y="732929"/>
                <a:ext cx="32290" cy="35644"/>
              </a:xfrm>
              <a:custGeom>
                <a:avLst/>
                <a:gdLst>
                  <a:gd name="T0" fmla="*/ 35 w 156"/>
                  <a:gd name="T1" fmla="*/ 55 h 171"/>
                  <a:gd name="T2" fmla="*/ 9 w 156"/>
                  <a:gd name="T3" fmla="*/ 55 h 171"/>
                  <a:gd name="T4" fmla="*/ 76 w 156"/>
                  <a:gd name="T5" fmla="*/ 0 h 171"/>
                  <a:gd name="T6" fmla="*/ 136 w 156"/>
                  <a:gd name="T7" fmla="*/ 46 h 171"/>
                  <a:gd name="T8" fmla="*/ 136 w 156"/>
                  <a:gd name="T9" fmla="*/ 141 h 171"/>
                  <a:gd name="T10" fmla="*/ 146 w 156"/>
                  <a:gd name="T11" fmla="*/ 151 h 171"/>
                  <a:gd name="T12" fmla="*/ 150 w 156"/>
                  <a:gd name="T13" fmla="*/ 151 h 171"/>
                  <a:gd name="T14" fmla="*/ 156 w 156"/>
                  <a:gd name="T15" fmla="*/ 149 h 171"/>
                  <a:gd name="T16" fmla="*/ 156 w 156"/>
                  <a:gd name="T17" fmla="*/ 169 h 171"/>
                  <a:gd name="T18" fmla="*/ 150 w 156"/>
                  <a:gd name="T19" fmla="*/ 169 h 171"/>
                  <a:gd name="T20" fmla="*/ 140 w 156"/>
                  <a:gd name="T21" fmla="*/ 170 h 171"/>
                  <a:gd name="T22" fmla="*/ 112 w 156"/>
                  <a:gd name="T23" fmla="*/ 147 h 171"/>
                  <a:gd name="T24" fmla="*/ 52 w 156"/>
                  <a:gd name="T25" fmla="*/ 171 h 171"/>
                  <a:gd name="T26" fmla="*/ 0 w 156"/>
                  <a:gd name="T27" fmla="*/ 126 h 171"/>
                  <a:gd name="T28" fmla="*/ 50 w 156"/>
                  <a:gd name="T29" fmla="*/ 75 h 171"/>
                  <a:gd name="T30" fmla="*/ 96 w 156"/>
                  <a:gd name="T31" fmla="*/ 70 h 171"/>
                  <a:gd name="T32" fmla="*/ 111 w 156"/>
                  <a:gd name="T33" fmla="*/ 50 h 171"/>
                  <a:gd name="T34" fmla="*/ 71 w 156"/>
                  <a:gd name="T35" fmla="*/ 23 h 171"/>
                  <a:gd name="T36" fmla="*/ 35 w 156"/>
                  <a:gd name="T37" fmla="*/ 55 h 171"/>
                  <a:gd name="T38" fmla="*/ 109 w 156"/>
                  <a:gd name="T39" fmla="*/ 113 h 171"/>
                  <a:gd name="T40" fmla="*/ 109 w 156"/>
                  <a:gd name="T41" fmla="*/ 86 h 171"/>
                  <a:gd name="T42" fmla="*/ 64 w 156"/>
                  <a:gd name="T43" fmla="*/ 97 h 171"/>
                  <a:gd name="T44" fmla="*/ 30 w 156"/>
                  <a:gd name="T45" fmla="*/ 122 h 171"/>
                  <a:gd name="T46" fmla="*/ 58 w 156"/>
                  <a:gd name="T47" fmla="*/ 151 h 171"/>
                  <a:gd name="T48" fmla="*/ 109 w 156"/>
                  <a:gd name="T49" fmla="*/ 11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71">
                    <a:moveTo>
                      <a:pt x="35" y="55"/>
                    </a:moveTo>
                    <a:cubicBezTo>
                      <a:pt x="9" y="55"/>
                      <a:pt x="9" y="55"/>
                      <a:pt x="9" y="55"/>
                    </a:cubicBezTo>
                    <a:cubicBezTo>
                      <a:pt x="10" y="18"/>
                      <a:pt x="32" y="0"/>
                      <a:pt x="76" y="0"/>
                    </a:cubicBezTo>
                    <a:cubicBezTo>
                      <a:pt x="115" y="2"/>
                      <a:pt x="135" y="17"/>
                      <a:pt x="136" y="46"/>
                    </a:cubicBezTo>
                    <a:cubicBezTo>
                      <a:pt x="136" y="141"/>
                      <a:pt x="136" y="141"/>
                      <a:pt x="136" y="141"/>
                    </a:cubicBezTo>
                    <a:cubicBezTo>
                      <a:pt x="136" y="147"/>
                      <a:pt x="140" y="151"/>
                      <a:pt x="146" y="151"/>
                    </a:cubicBezTo>
                    <a:cubicBezTo>
                      <a:pt x="147" y="151"/>
                      <a:pt x="148" y="151"/>
                      <a:pt x="150" y="151"/>
                    </a:cubicBezTo>
                    <a:cubicBezTo>
                      <a:pt x="152" y="150"/>
                      <a:pt x="154" y="149"/>
                      <a:pt x="156" y="149"/>
                    </a:cubicBezTo>
                    <a:cubicBezTo>
                      <a:pt x="156" y="169"/>
                      <a:pt x="156" y="169"/>
                      <a:pt x="156" y="169"/>
                    </a:cubicBezTo>
                    <a:cubicBezTo>
                      <a:pt x="154" y="169"/>
                      <a:pt x="152" y="169"/>
                      <a:pt x="150" y="169"/>
                    </a:cubicBezTo>
                    <a:cubicBezTo>
                      <a:pt x="146" y="170"/>
                      <a:pt x="142" y="170"/>
                      <a:pt x="140" y="170"/>
                    </a:cubicBezTo>
                    <a:cubicBezTo>
                      <a:pt x="120" y="170"/>
                      <a:pt x="111" y="163"/>
                      <a:pt x="112" y="147"/>
                    </a:cubicBezTo>
                    <a:cubicBezTo>
                      <a:pt x="95" y="163"/>
                      <a:pt x="75" y="171"/>
                      <a:pt x="52" y="171"/>
                    </a:cubicBezTo>
                    <a:cubicBezTo>
                      <a:pt x="19" y="170"/>
                      <a:pt x="2" y="155"/>
                      <a:pt x="0" y="126"/>
                    </a:cubicBezTo>
                    <a:cubicBezTo>
                      <a:pt x="1" y="97"/>
                      <a:pt x="18" y="80"/>
                      <a:pt x="50" y="75"/>
                    </a:cubicBezTo>
                    <a:cubicBezTo>
                      <a:pt x="96" y="70"/>
                      <a:pt x="96" y="70"/>
                      <a:pt x="96" y="70"/>
                    </a:cubicBezTo>
                    <a:cubicBezTo>
                      <a:pt x="106" y="68"/>
                      <a:pt x="111" y="62"/>
                      <a:pt x="111" y="50"/>
                    </a:cubicBezTo>
                    <a:cubicBezTo>
                      <a:pt x="111" y="32"/>
                      <a:pt x="97" y="23"/>
                      <a:pt x="71" y="23"/>
                    </a:cubicBezTo>
                    <a:cubicBezTo>
                      <a:pt x="48" y="23"/>
                      <a:pt x="36" y="34"/>
                      <a:pt x="35" y="55"/>
                    </a:cubicBezTo>
                    <a:close/>
                    <a:moveTo>
                      <a:pt x="109" y="113"/>
                    </a:moveTo>
                    <a:cubicBezTo>
                      <a:pt x="109" y="86"/>
                      <a:pt x="109" y="86"/>
                      <a:pt x="109" y="86"/>
                    </a:cubicBezTo>
                    <a:cubicBezTo>
                      <a:pt x="103" y="90"/>
                      <a:pt x="88" y="93"/>
                      <a:pt x="64" y="97"/>
                    </a:cubicBezTo>
                    <a:cubicBezTo>
                      <a:pt x="41" y="98"/>
                      <a:pt x="30" y="107"/>
                      <a:pt x="30" y="122"/>
                    </a:cubicBezTo>
                    <a:cubicBezTo>
                      <a:pt x="30" y="141"/>
                      <a:pt x="39" y="151"/>
                      <a:pt x="58" y="151"/>
                    </a:cubicBezTo>
                    <a:cubicBezTo>
                      <a:pt x="90" y="148"/>
                      <a:pt x="107" y="136"/>
                      <a:pt x="109" y="113"/>
                    </a:cubicBezTo>
                    <a:close/>
                  </a:path>
                </a:pathLst>
              </a:custGeom>
              <a:grpFill/>
              <a:ln>
                <a:noFill/>
              </a:ln>
            </p:spPr>
            <p:txBody>
              <a:bodyPr anchor="ctr"/>
              <a:lstStyle/>
              <a:p>
                <a:pPr algn="ctr"/>
                <a:endParaRPr/>
              </a:p>
            </p:txBody>
          </p:sp>
          <p:sp>
            <p:nvSpPr>
              <p:cNvPr id="87" name="ïṣlíďe">
                <a:extLst>
                  <a:ext uri="{FF2B5EF4-FFF2-40B4-BE49-F238E27FC236}">
                    <a16:creationId xmlns:a16="http://schemas.microsoft.com/office/drawing/2014/main" id="{19A4C7AB-7584-4E06-9096-ECD2D5C0FDF7}"/>
                  </a:ext>
                </a:extLst>
              </p:cNvPr>
              <p:cNvSpPr/>
              <p:nvPr/>
            </p:nvSpPr>
            <p:spPr bwMode="auto">
              <a:xfrm>
                <a:off x="10225640" y="734187"/>
                <a:ext cx="28515" cy="33967"/>
              </a:xfrm>
              <a:custGeom>
                <a:avLst/>
                <a:gdLst>
                  <a:gd name="T0" fmla="*/ 67 w 68"/>
                  <a:gd name="T1" fmla="*/ 11 h 81"/>
                  <a:gd name="T2" fmla="*/ 19 w 68"/>
                  <a:gd name="T3" fmla="*/ 70 h 81"/>
                  <a:gd name="T4" fmla="*/ 68 w 68"/>
                  <a:gd name="T5" fmla="*/ 70 h 81"/>
                  <a:gd name="T6" fmla="*/ 68 w 68"/>
                  <a:gd name="T7" fmla="*/ 81 h 81"/>
                  <a:gd name="T8" fmla="*/ 0 w 68"/>
                  <a:gd name="T9" fmla="*/ 81 h 81"/>
                  <a:gd name="T10" fmla="*/ 0 w 68"/>
                  <a:gd name="T11" fmla="*/ 70 h 81"/>
                  <a:gd name="T12" fmla="*/ 49 w 68"/>
                  <a:gd name="T13" fmla="*/ 11 h 81"/>
                  <a:gd name="T14" fmla="*/ 4 w 68"/>
                  <a:gd name="T15" fmla="*/ 11 h 81"/>
                  <a:gd name="T16" fmla="*/ 4 w 68"/>
                  <a:gd name="T17" fmla="*/ 0 h 81"/>
                  <a:gd name="T18" fmla="*/ 67 w 68"/>
                  <a:gd name="T19" fmla="*/ 0 h 81"/>
                  <a:gd name="T20" fmla="*/ 67 w 68"/>
                  <a:gd name="T21" fmla="*/ 1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81">
                    <a:moveTo>
                      <a:pt x="67" y="11"/>
                    </a:moveTo>
                    <a:lnTo>
                      <a:pt x="19" y="70"/>
                    </a:lnTo>
                    <a:lnTo>
                      <a:pt x="68" y="70"/>
                    </a:lnTo>
                    <a:lnTo>
                      <a:pt x="68" y="81"/>
                    </a:lnTo>
                    <a:lnTo>
                      <a:pt x="0" y="81"/>
                    </a:lnTo>
                    <a:lnTo>
                      <a:pt x="0" y="70"/>
                    </a:lnTo>
                    <a:lnTo>
                      <a:pt x="49" y="11"/>
                    </a:lnTo>
                    <a:lnTo>
                      <a:pt x="4" y="11"/>
                    </a:lnTo>
                    <a:lnTo>
                      <a:pt x="4" y="0"/>
                    </a:lnTo>
                    <a:lnTo>
                      <a:pt x="67" y="0"/>
                    </a:lnTo>
                    <a:lnTo>
                      <a:pt x="67" y="11"/>
                    </a:lnTo>
                    <a:close/>
                  </a:path>
                </a:pathLst>
              </a:custGeom>
              <a:grpFill/>
              <a:ln>
                <a:noFill/>
              </a:ln>
            </p:spPr>
            <p:txBody>
              <a:bodyPr anchor="ctr"/>
              <a:lstStyle/>
              <a:p>
                <a:pPr algn="ctr"/>
                <a:endParaRPr/>
              </a:p>
            </p:txBody>
          </p:sp>
          <p:sp>
            <p:nvSpPr>
              <p:cNvPr id="88" name="íṧľîḑe">
                <a:extLst>
                  <a:ext uri="{FF2B5EF4-FFF2-40B4-BE49-F238E27FC236}">
                    <a16:creationId xmlns:a16="http://schemas.microsoft.com/office/drawing/2014/main" id="{357292CA-AAF9-4946-87AE-8A5E709BFC47}"/>
                  </a:ext>
                </a:extLst>
              </p:cNvPr>
              <p:cNvSpPr/>
              <p:nvPr/>
            </p:nvSpPr>
            <p:spPr bwMode="auto">
              <a:xfrm>
                <a:off x="10260446" y="721607"/>
                <a:ext cx="27677" cy="46547"/>
              </a:xfrm>
              <a:custGeom>
                <a:avLst/>
                <a:gdLst>
                  <a:gd name="T0" fmla="*/ 133 w 133"/>
                  <a:gd name="T1" fmla="*/ 113 h 224"/>
                  <a:gd name="T2" fmla="*/ 133 w 133"/>
                  <a:gd name="T3" fmla="*/ 224 h 224"/>
                  <a:gd name="T4" fmla="*/ 106 w 133"/>
                  <a:gd name="T5" fmla="*/ 224 h 224"/>
                  <a:gd name="T6" fmla="*/ 106 w 133"/>
                  <a:gd name="T7" fmla="*/ 117 h 224"/>
                  <a:gd name="T8" fmla="*/ 73 w 133"/>
                  <a:gd name="T9" fmla="*/ 81 h 224"/>
                  <a:gd name="T10" fmla="*/ 28 w 133"/>
                  <a:gd name="T11" fmla="*/ 135 h 224"/>
                  <a:gd name="T12" fmla="*/ 28 w 133"/>
                  <a:gd name="T13" fmla="*/ 224 h 224"/>
                  <a:gd name="T14" fmla="*/ 0 w 133"/>
                  <a:gd name="T15" fmla="*/ 224 h 224"/>
                  <a:gd name="T16" fmla="*/ 0 w 133"/>
                  <a:gd name="T17" fmla="*/ 0 h 224"/>
                  <a:gd name="T18" fmla="*/ 28 w 133"/>
                  <a:gd name="T19" fmla="*/ 0 h 224"/>
                  <a:gd name="T20" fmla="*/ 28 w 133"/>
                  <a:gd name="T21" fmla="*/ 82 h 224"/>
                  <a:gd name="T22" fmla="*/ 29 w 133"/>
                  <a:gd name="T23" fmla="*/ 82 h 224"/>
                  <a:gd name="T24" fmla="*/ 77 w 133"/>
                  <a:gd name="T25" fmla="*/ 55 h 224"/>
                  <a:gd name="T26" fmla="*/ 133 w 133"/>
                  <a:gd name="T27" fmla="*/ 11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224">
                    <a:moveTo>
                      <a:pt x="133" y="113"/>
                    </a:moveTo>
                    <a:cubicBezTo>
                      <a:pt x="133" y="224"/>
                      <a:pt x="133" y="224"/>
                      <a:pt x="133" y="224"/>
                    </a:cubicBezTo>
                    <a:cubicBezTo>
                      <a:pt x="106" y="224"/>
                      <a:pt x="106" y="224"/>
                      <a:pt x="106" y="224"/>
                    </a:cubicBezTo>
                    <a:cubicBezTo>
                      <a:pt x="106" y="117"/>
                      <a:pt x="106" y="117"/>
                      <a:pt x="106" y="117"/>
                    </a:cubicBezTo>
                    <a:cubicBezTo>
                      <a:pt x="107" y="92"/>
                      <a:pt x="96" y="80"/>
                      <a:pt x="73" y="81"/>
                    </a:cubicBezTo>
                    <a:cubicBezTo>
                      <a:pt x="44" y="81"/>
                      <a:pt x="29" y="99"/>
                      <a:pt x="28" y="135"/>
                    </a:cubicBezTo>
                    <a:cubicBezTo>
                      <a:pt x="28" y="224"/>
                      <a:pt x="28" y="224"/>
                      <a:pt x="28" y="224"/>
                    </a:cubicBezTo>
                    <a:cubicBezTo>
                      <a:pt x="0" y="224"/>
                      <a:pt x="0" y="224"/>
                      <a:pt x="0" y="224"/>
                    </a:cubicBezTo>
                    <a:cubicBezTo>
                      <a:pt x="0" y="0"/>
                      <a:pt x="0" y="0"/>
                      <a:pt x="0" y="0"/>
                    </a:cubicBezTo>
                    <a:cubicBezTo>
                      <a:pt x="28" y="0"/>
                      <a:pt x="28" y="0"/>
                      <a:pt x="28" y="0"/>
                    </a:cubicBezTo>
                    <a:cubicBezTo>
                      <a:pt x="28" y="82"/>
                      <a:pt x="28" y="82"/>
                      <a:pt x="28" y="82"/>
                    </a:cubicBezTo>
                    <a:cubicBezTo>
                      <a:pt x="29" y="82"/>
                      <a:pt x="29" y="82"/>
                      <a:pt x="29" y="82"/>
                    </a:cubicBezTo>
                    <a:cubicBezTo>
                      <a:pt x="42" y="64"/>
                      <a:pt x="58" y="55"/>
                      <a:pt x="77" y="55"/>
                    </a:cubicBezTo>
                    <a:cubicBezTo>
                      <a:pt x="114" y="56"/>
                      <a:pt x="132" y="75"/>
                      <a:pt x="133" y="113"/>
                    </a:cubicBezTo>
                    <a:close/>
                  </a:path>
                </a:pathLst>
              </a:custGeom>
              <a:grpFill/>
              <a:ln>
                <a:noFill/>
              </a:ln>
            </p:spPr>
            <p:txBody>
              <a:bodyPr anchor="ctr"/>
              <a:lstStyle/>
              <a:p>
                <a:pPr algn="ctr"/>
                <a:endParaRPr/>
              </a:p>
            </p:txBody>
          </p:sp>
          <p:sp>
            <p:nvSpPr>
              <p:cNvPr id="89" name="išliḍé">
                <a:extLst>
                  <a:ext uri="{FF2B5EF4-FFF2-40B4-BE49-F238E27FC236}">
                    <a16:creationId xmlns:a16="http://schemas.microsoft.com/office/drawing/2014/main" id="{0DF1B33A-A4CE-403C-9FF7-EDA0F9FE0FE3}"/>
                  </a:ext>
                </a:extLst>
              </p:cNvPr>
              <p:cNvSpPr/>
              <p:nvPr/>
            </p:nvSpPr>
            <p:spPr bwMode="auto">
              <a:xfrm>
                <a:off x="10294413"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9" y="2"/>
                      <a:pt x="76" y="0"/>
                    </a:cubicBezTo>
                    <a:cubicBezTo>
                      <a:pt x="123" y="2"/>
                      <a:pt x="149" y="31"/>
                      <a:pt x="152" y="87"/>
                    </a:cubicBezTo>
                    <a:cubicBezTo>
                      <a:pt x="149" y="142"/>
                      <a:pt x="123" y="170"/>
                      <a:pt x="76" y="171"/>
                    </a:cubicBezTo>
                    <a:cubicBezTo>
                      <a:pt x="29" y="170"/>
                      <a:pt x="3" y="142"/>
                      <a:pt x="0" y="87"/>
                    </a:cubicBezTo>
                    <a:close/>
                    <a:moveTo>
                      <a:pt x="28" y="87"/>
                    </a:moveTo>
                    <a:cubicBezTo>
                      <a:pt x="31" y="128"/>
                      <a:pt x="47" y="149"/>
                      <a:pt x="76" y="149"/>
                    </a:cubicBezTo>
                    <a:cubicBezTo>
                      <a:pt x="106" y="149"/>
                      <a:pt x="121" y="128"/>
                      <a:pt x="124" y="87"/>
                    </a:cubicBezTo>
                    <a:cubicBezTo>
                      <a:pt x="121" y="46"/>
                      <a:pt x="106" y="25"/>
                      <a:pt x="76" y="24"/>
                    </a:cubicBezTo>
                    <a:cubicBezTo>
                      <a:pt x="47" y="25"/>
                      <a:pt x="31" y="46"/>
                      <a:pt x="28" y="87"/>
                    </a:cubicBezTo>
                    <a:close/>
                  </a:path>
                </a:pathLst>
              </a:custGeom>
              <a:grpFill/>
              <a:ln>
                <a:noFill/>
              </a:ln>
            </p:spPr>
            <p:txBody>
              <a:bodyPr anchor="ctr"/>
              <a:lstStyle/>
              <a:p>
                <a:pPr algn="ctr"/>
                <a:endParaRPr/>
              </a:p>
            </p:txBody>
          </p:sp>
          <p:sp>
            <p:nvSpPr>
              <p:cNvPr id="90" name="iŝliďé">
                <a:extLst>
                  <a:ext uri="{FF2B5EF4-FFF2-40B4-BE49-F238E27FC236}">
                    <a16:creationId xmlns:a16="http://schemas.microsoft.com/office/drawing/2014/main" id="{29FD4168-098F-4776-8BB3-C157AA140D70}"/>
                  </a:ext>
                </a:extLst>
              </p:cNvPr>
              <p:cNvSpPr/>
              <p:nvPr/>
            </p:nvSpPr>
            <p:spPr bwMode="auto">
              <a:xfrm>
                <a:off x="10332573" y="732929"/>
                <a:ext cx="27258" cy="35225"/>
              </a:xfrm>
              <a:custGeom>
                <a:avLst/>
                <a:gdLst>
                  <a:gd name="T0" fmla="*/ 133 w 133"/>
                  <a:gd name="T1" fmla="*/ 58 h 169"/>
                  <a:gd name="T2" fmla="*/ 133 w 133"/>
                  <a:gd name="T3" fmla="*/ 169 h 169"/>
                  <a:gd name="T4" fmla="*/ 106 w 133"/>
                  <a:gd name="T5" fmla="*/ 169 h 169"/>
                  <a:gd name="T6" fmla="*/ 106 w 133"/>
                  <a:gd name="T7" fmla="*/ 69 h 169"/>
                  <a:gd name="T8" fmla="*/ 71 w 133"/>
                  <a:gd name="T9" fmla="*/ 26 h 169"/>
                  <a:gd name="T10" fmla="*/ 28 w 133"/>
                  <a:gd name="T11" fmla="*/ 80 h 169"/>
                  <a:gd name="T12" fmla="*/ 28 w 133"/>
                  <a:gd name="T13" fmla="*/ 169 h 169"/>
                  <a:gd name="T14" fmla="*/ 0 w 133"/>
                  <a:gd name="T15" fmla="*/ 169 h 169"/>
                  <a:gd name="T16" fmla="*/ 0 w 133"/>
                  <a:gd name="T17" fmla="*/ 5 h 169"/>
                  <a:gd name="T18" fmla="*/ 27 w 133"/>
                  <a:gd name="T19" fmla="*/ 5 h 169"/>
                  <a:gd name="T20" fmla="*/ 27 w 133"/>
                  <a:gd name="T21" fmla="*/ 28 h 169"/>
                  <a:gd name="T22" fmla="*/ 77 w 133"/>
                  <a:gd name="T23" fmla="*/ 0 h 169"/>
                  <a:gd name="T24" fmla="*/ 133 w 133"/>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169">
                    <a:moveTo>
                      <a:pt x="133" y="58"/>
                    </a:moveTo>
                    <a:cubicBezTo>
                      <a:pt x="133" y="169"/>
                      <a:pt x="133" y="169"/>
                      <a:pt x="133" y="169"/>
                    </a:cubicBezTo>
                    <a:cubicBezTo>
                      <a:pt x="106" y="169"/>
                      <a:pt x="106" y="169"/>
                      <a:pt x="106" y="169"/>
                    </a:cubicBezTo>
                    <a:cubicBezTo>
                      <a:pt x="106" y="69"/>
                      <a:pt x="106" y="69"/>
                      <a:pt x="106"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2" y="20"/>
                      <a:pt x="133" y="58"/>
                    </a:cubicBezTo>
                    <a:close/>
                  </a:path>
                </a:pathLst>
              </a:custGeom>
              <a:grpFill/>
              <a:ln>
                <a:noFill/>
              </a:ln>
            </p:spPr>
            <p:txBody>
              <a:bodyPr anchor="ctr"/>
              <a:lstStyle/>
              <a:p>
                <a:pPr algn="ctr"/>
                <a:endParaRPr/>
              </a:p>
            </p:txBody>
          </p:sp>
          <p:sp>
            <p:nvSpPr>
              <p:cNvPr id="91" name="íṥľïdê">
                <a:extLst>
                  <a:ext uri="{FF2B5EF4-FFF2-40B4-BE49-F238E27FC236}">
                    <a16:creationId xmlns:a16="http://schemas.microsoft.com/office/drawing/2014/main" id="{317EE5BD-E397-49E8-A67D-1000D9D842AC}"/>
                  </a:ext>
                </a:extLst>
              </p:cNvPr>
              <p:cNvSpPr/>
              <p:nvPr/>
            </p:nvSpPr>
            <p:spPr bwMode="auto">
              <a:xfrm>
                <a:off x="10366960" y="732929"/>
                <a:ext cx="29774" cy="48644"/>
              </a:xfrm>
              <a:custGeom>
                <a:avLst/>
                <a:gdLst>
                  <a:gd name="T0" fmla="*/ 30 w 145"/>
                  <a:gd name="T1" fmla="*/ 87 h 235"/>
                  <a:gd name="T2" fmla="*/ 74 w 145"/>
                  <a:gd name="T3" fmla="*/ 151 h 235"/>
                  <a:gd name="T4" fmla="*/ 118 w 145"/>
                  <a:gd name="T5" fmla="*/ 96 h 235"/>
                  <a:gd name="T6" fmla="*/ 74 w 145"/>
                  <a:gd name="T7" fmla="*/ 26 h 235"/>
                  <a:gd name="T8" fmla="*/ 30 w 145"/>
                  <a:gd name="T9" fmla="*/ 87 h 235"/>
                  <a:gd name="T10" fmla="*/ 144 w 145"/>
                  <a:gd name="T11" fmla="*/ 5 h 235"/>
                  <a:gd name="T12" fmla="*/ 144 w 145"/>
                  <a:gd name="T13" fmla="*/ 156 h 235"/>
                  <a:gd name="T14" fmla="*/ 69 w 145"/>
                  <a:gd name="T15" fmla="*/ 235 h 235"/>
                  <a:gd name="T16" fmla="*/ 5 w 145"/>
                  <a:gd name="T17" fmla="*/ 186 h 235"/>
                  <a:gd name="T18" fmla="*/ 33 w 145"/>
                  <a:gd name="T19" fmla="*/ 186 h 235"/>
                  <a:gd name="T20" fmla="*/ 70 w 145"/>
                  <a:gd name="T21" fmla="*/ 213 h 235"/>
                  <a:gd name="T22" fmla="*/ 117 w 145"/>
                  <a:gd name="T23" fmla="*/ 158 h 235"/>
                  <a:gd name="T24" fmla="*/ 117 w 145"/>
                  <a:gd name="T25" fmla="*/ 151 h 235"/>
                  <a:gd name="T26" fmla="*/ 117 w 145"/>
                  <a:gd name="T27" fmla="*/ 152 h 235"/>
                  <a:gd name="T28" fmla="*/ 73 w 145"/>
                  <a:gd name="T29" fmla="*/ 171 h 235"/>
                  <a:gd name="T30" fmla="*/ 0 w 145"/>
                  <a:gd name="T31" fmla="*/ 82 h 235"/>
                  <a:gd name="T32" fmla="*/ 69 w 145"/>
                  <a:gd name="T33" fmla="*/ 0 h 235"/>
                  <a:gd name="T34" fmla="*/ 118 w 145"/>
                  <a:gd name="T35" fmla="*/ 28 h 235"/>
                  <a:gd name="T36" fmla="*/ 118 w 145"/>
                  <a:gd name="T37" fmla="*/ 5 h 235"/>
                  <a:gd name="T38" fmla="*/ 144 w 145"/>
                  <a:gd name="T39" fmla="*/ 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5" h="235">
                    <a:moveTo>
                      <a:pt x="30" y="87"/>
                    </a:moveTo>
                    <a:cubicBezTo>
                      <a:pt x="31" y="129"/>
                      <a:pt x="45" y="150"/>
                      <a:pt x="74" y="151"/>
                    </a:cubicBezTo>
                    <a:cubicBezTo>
                      <a:pt x="103" y="148"/>
                      <a:pt x="117" y="130"/>
                      <a:pt x="118" y="96"/>
                    </a:cubicBezTo>
                    <a:cubicBezTo>
                      <a:pt x="119" y="49"/>
                      <a:pt x="104" y="26"/>
                      <a:pt x="74" y="26"/>
                    </a:cubicBezTo>
                    <a:cubicBezTo>
                      <a:pt x="44" y="26"/>
                      <a:pt x="29" y="46"/>
                      <a:pt x="30" y="87"/>
                    </a:cubicBezTo>
                    <a:close/>
                    <a:moveTo>
                      <a:pt x="144" y="5"/>
                    </a:moveTo>
                    <a:cubicBezTo>
                      <a:pt x="144" y="156"/>
                      <a:pt x="144" y="156"/>
                      <a:pt x="144" y="156"/>
                    </a:cubicBezTo>
                    <a:cubicBezTo>
                      <a:pt x="145" y="209"/>
                      <a:pt x="120" y="235"/>
                      <a:pt x="69" y="235"/>
                    </a:cubicBezTo>
                    <a:cubicBezTo>
                      <a:pt x="31" y="235"/>
                      <a:pt x="9" y="219"/>
                      <a:pt x="5" y="186"/>
                    </a:cubicBezTo>
                    <a:cubicBezTo>
                      <a:pt x="33" y="186"/>
                      <a:pt x="33" y="186"/>
                      <a:pt x="33" y="186"/>
                    </a:cubicBezTo>
                    <a:cubicBezTo>
                      <a:pt x="37" y="204"/>
                      <a:pt x="49" y="213"/>
                      <a:pt x="70" y="213"/>
                    </a:cubicBezTo>
                    <a:cubicBezTo>
                      <a:pt x="103" y="213"/>
                      <a:pt x="118" y="195"/>
                      <a:pt x="117" y="158"/>
                    </a:cubicBezTo>
                    <a:cubicBezTo>
                      <a:pt x="117" y="151"/>
                      <a:pt x="117" y="151"/>
                      <a:pt x="117" y="151"/>
                    </a:cubicBezTo>
                    <a:cubicBezTo>
                      <a:pt x="117" y="152"/>
                      <a:pt x="117" y="152"/>
                      <a:pt x="117" y="152"/>
                    </a:cubicBezTo>
                    <a:cubicBezTo>
                      <a:pt x="107" y="165"/>
                      <a:pt x="92" y="171"/>
                      <a:pt x="73" y="171"/>
                    </a:cubicBezTo>
                    <a:cubicBezTo>
                      <a:pt x="27" y="170"/>
                      <a:pt x="3" y="140"/>
                      <a:pt x="0" y="82"/>
                    </a:cubicBezTo>
                    <a:cubicBezTo>
                      <a:pt x="3" y="30"/>
                      <a:pt x="26" y="2"/>
                      <a:pt x="69" y="0"/>
                    </a:cubicBezTo>
                    <a:cubicBezTo>
                      <a:pt x="89" y="0"/>
                      <a:pt x="106" y="9"/>
                      <a:pt x="118" y="28"/>
                    </a:cubicBezTo>
                    <a:cubicBezTo>
                      <a:pt x="118" y="5"/>
                      <a:pt x="118" y="5"/>
                      <a:pt x="118" y="5"/>
                    </a:cubicBezTo>
                    <a:lnTo>
                      <a:pt x="144" y="5"/>
                    </a:lnTo>
                    <a:close/>
                  </a:path>
                </a:pathLst>
              </a:custGeom>
              <a:grpFill/>
              <a:ln>
                <a:noFill/>
              </a:ln>
            </p:spPr>
            <p:txBody>
              <a:bodyPr anchor="ctr"/>
              <a:lstStyle/>
              <a:p>
                <a:pPr algn="ctr"/>
                <a:endParaRPr/>
              </a:p>
            </p:txBody>
          </p:sp>
          <p:sp>
            <p:nvSpPr>
              <p:cNvPr id="92" name="ïṡ1iďe">
                <a:extLst>
                  <a:ext uri="{FF2B5EF4-FFF2-40B4-BE49-F238E27FC236}">
                    <a16:creationId xmlns:a16="http://schemas.microsoft.com/office/drawing/2014/main" id="{262D40FB-16BB-4284-AFC9-C81F18C5BD60}"/>
                  </a:ext>
                </a:extLst>
              </p:cNvPr>
              <p:cNvSpPr/>
              <p:nvPr/>
            </p:nvSpPr>
            <p:spPr bwMode="auto">
              <a:xfrm>
                <a:off x="10423571" y="721607"/>
                <a:ext cx="36483" cy="47386"/>
              </a:xfrm>
              <a:custGeom>
                <a:avLst/>
                <a:gdLst>
                  <a:gd name="T0" fmla="*/ 147 w 177"/>
                  <a:gd name="T1" fmla="*/ 0 h 228"/>
                  <a:gd name="T2" fmla="*/ 177 w 177"/>
                  <a:gd name="T3" fmla="*/ 0 h 228"/>
                  <a:gd name="T4" fmla="*/ 177 w 177"/>
                  <a:gd name="T5" fmla="*/ 144 h 228"/>
                  <a:gd name="T6" fmla="*/ 85 w 177"/>
                  <a:gd name="T7" fmla="*/ 228 h 228"/>
                  <a:gd name="T8" fmla="*/ 0 w 177"/>
                  <a:gd name="T9" fmla="*/ 149 h 228"/>
                  <a:gd name="T10" fmla="*/ 0 w 177"/>
                  <a:gd name="T11" fmla="*/ 0 h 228"/>
                  <a:gd name="T12" fmla="*/ 30 w 177"/>
                  <a:gd name="T13" fmla="*/ 0 h 228"/>
                  <a:gd name="T14" fmla="*/ 30 w 177"/>
                  <a:gd name="T15" fmla="*/ 141 h 228"/>
                  <a:gd name="T16" fmla="*/ 87 w 177"/>
                  <a:gd name="T17" fmla="*/ 203 h 228"/>
                  <a:gd name="T18" fmla="*/ 147 w 177"/>
                  <a:gd name="T19" fmla="*/ 141 h 228"/>
                  <a:gd name="T20" fmla="*/ 147 w 177"/>
                  <a:gd name="T2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228">
                    <a:moveTo>
                      <a:pt x="147" y="0"/>
                    </a:moveTo>
                    <a:cubicBezTo>
                      <a:pt x="177" y="0"/>
                      <a:pt x="177" y="0"/>
                      <a:pt x="177" y="0"/>
                    </a:cubicBezTo>
                    <a:cubicBezTo>
                      <a:pt x="177" y="144"/>
                      <a:pt x="177" y="144"/>
                      <a:pt x="177" y="144"/>
                    </a:cubicBezTo>
                    <a:cubicBezTo>
                      <a:pt x="175" y="198"/>
                      <a:pt x="144" y="226"/>
                      <a:pt x="85" y="228"/>
                    </a:cubicBezTo>
                    <a:cubicBezTo>
                      <a:pt x="31" y="226"/>
                      <a:pt x="2" y="200"/>
                      <a:pt x="0" y="149"/>
                    </a:cubicBezTo>
                    <a:cubicBezTo>
                      <a:pt x="0" y="0"/>
                      <a:pt x="0" y="0"/>
                      <a:pt x="0" y="0"/>
                    </a:cubicBezTo>
                    <a:cubicBezTo>
                      <a:pt x="30" y="0"/>
                      <a:pt x="30" y="0"/>
                      <a:pt x="30" y="0"/>
                    </a:cubicBezTo>
                    <a:cubicBezTo>
                      <a:pt x="30" y="141"/>
                      <a:pt x="30" y="141"/>
                      <a:pt x="30" y="141"/>
                    </a:cubicBezTo>
                    <a:cubicBezTo>
                      <a:pt x="31" y="182"/>
                      <a:pt x="50" y="202"/>
                      <a:pt x="87" y="203"/>
                    </a:cubicBezTo>
                    <a:cubicBezTo>
                      <a:pt x="127" y="202"/>
                      <a:pt x="147" y="182"/>
                      <a:pt x="147" y="141"/>
                    </a:cubicBezTo>
                    <a:lnTo>
                      <a:pt x="147" y="0"/>
                    </a:lnTo>
                    <a:close/>
                  </a:path>
                </a:pathLst>
              </a:custGeom>
              <a:grpFill/>
              <a:ln>
                <a:noFill/>
              </a:ln>
            </p:spPr>
            <p:txBody>
              <a:bodyPr anchor="ctr"/>
              <a:lstStyle/>
              <a:p>
                <a:pPr algn="ctr"/>
                <a:endParaRPr/>
              </a:p>
            </p:txBody>
          </p:sp>
          <p:sp>
            <p:nvSpPr>
              <p:cNvPr id="93" name="ïṧľïḋé">
                <a:extLst>
                  <a:ext uri="{FF2B5EF4-FFF2-40B4-BE49-F238E27FC236}">
                    <a16:creationId xmlns:a16="http://schemas.microsoft.com/office/drawing/2014/main" id="{4E712710-AF9C-4582-8970-E1AF9A2332C5}"/>
                  </a:ext>
                </a:extLst>
              </p:cNvPr>
              <p:cNvSpPr/>
              <p:nvPr/>
            </p:nvSpPr>
            <p:spPr bwMode="auto">
              <a:xfrm>
                <a:off x="10469280" y="732929"/>
                <a:ext cx="27677"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8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9" y="38"/>
                      <a:pt x="97" y="24"/>
                      <a:pt x="71" y="26"/>
                    </a:cubicBezTo>
                    <a:cubicBezTo>
                      <a:pt x="44"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8" y="0"/>
                    </a:cubicBezTo>
                    <a:cubicBezTo>
                      <a:pt x="114" y="1"/>
                      <a:pt x="133" y="20"/>
                      <a:pt x="134" y="58"/>
                    </a:cubicBezTo>
                    <a:close/>
                  </a:path>
                </a:pathLst>
              </a:custGeom>
              <a:grpFill/>
              <a:ln>
                <a:noFill/>
              </a:ln>
            </p:spPr>
            <p:txBody>
              <a:bodyPr anchor="ctr"/>
              <a:lstStyle/>
              <a:p>
                <a:pPr algn="ctr"/>
                <a:endParaRPr/>
              </a:p>
            </p:txBody>
          </p:sp>
          <p:sp>
            <p:nvSpPr>
              <p:cNvPr id="94" name="ïṧ1ïḓe">
                <a:extLst>
                  <a:ext uri="{FF2B5EF4-FFF2-40B4-BE49-F238E27FC236}">
                    <a16:creationId xmlns:a16="http://schemas.microsoft.com/office/drawing/2014/main" id="{63EE038E-A4BA-4F61-9361-FEA530A9F452}"/>
                  </a:ext>
                </a:extLst>
              </p:cNvPr>
              <p:cNvSpPr/>
              <p:nvPr/>
            </p:nvSpPr>
            <p:spPr bwMode="auto">
              <a:xfrm>
                <a:off x="10505763" y="721607"/>
                <a:ext cx="5452" cy="46547"/>
              </a:xfrm>
              <a:custGeom>
                <a:avLst/>
                <a:gdLst>
                  <a:gd name="T0" fmla="*/ 13 w 13"/>
                  <a:gd name="T1" fmla="*/ 30 h 111"/>
                  <a:gd name="T2" fmla="*/ 13 w 13"/>
                  <a:gd name="T3" fmla="*/ 111 h 111"/>
                  <a:gd name="T4" fmla="*/ 0 w 13"/>
                  <a:gd name="T5" fmla="*/ 111 h 111"/>
                  <a:gd name="T6" fmla="*/ 0 w 13"/>
                  <a:gd name="T7" fmla="*/ 30 h 111"/>
                  <a:gd name="T8" fmla="*/ 13 w 13"/>
                  <a:gd name="T9" fmla="*/ 30 h 111"/>
                  <a:gd name="T10" fmla="*/ 13 w 13"/>
                  <a:gd name="T11" fmla="*/ 30 h 111"/>
                  <a:gd name="T12" fmla="*/ 13 w 13"/>
                  <a:gd name="T13" fmla="*/ 15 h 111"/>
                  <a:gd name="T14" fmla="*/ 0 w 13"/>
                  <a:gd name="T15" fmla="*/ 15 h 111"/>
                  <a:gd name="T16" fmla="*/ 0 w 13"/>
                  <a:gd name="T17" fmla="*/ 0 h 111"/>
                  <a:gd name="T18" fmla="*/ 13 w 13"/>
                  <a:gd name="T19" fmla="*/ 0 h 111"/>
                  <a:gd name="T20" fmla="*/ 13 w 13"/>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11">
                    <a:moveTo>
                      <a:pt x="13" y="30"/>
                    </a:moveTo>
                    <a:lnTo>
                      <a:pt x="13" y="111"/>
                    </a:lnTo>
                    <a:lnTo>
                      <a:pt x="0" y="111"/>
                    </a:lnTo>
                    <a:lnTo>
                      <a:pt x="0" y="30"/>
                    </a:lnTo>
                    <a:lnTo>
                      <a:pt x="13" y="30"/>
                    </a:lnTo>
                    <a:lnTo>
                      <a:pt x="13" y="30"/>
                    </a:lnTo>
                    <a:close/>
                    <a:moveTo>
                      <a:pt x="13" y="15"/>
                    </a:moveTo>
                    <a:lnTo>
                      <a:pt x="0" y="15"/>
                    </a:lnTo>
                    <a:lnTo>
                      <a:pt x="0" y="0"/>
                    </a:lnTo>
                    <a:lnTo>
                      <a:pt x="13" y="0"/>
                    </a:lnTo>
                    <a:lnTo>
                      <a:pt x="13" y="15"/>
                    </a:lnTo>
                    <a:close/>
                  </a:path>
                </a:pathLst>
              </a:custGeom>
              <a:grpFill/>
              <a:ln>
                <a:noFill/>
              </a:ln>
            </p:spPr>
            <p:txBody>
              <a:bodyPr anchor="ctr"/>
              <a:lstStyle/>
              <a:p>
                <a:pPr algn="ctr"/>
                <a:endParaRPr/>
              </a:p>
            </p:txBody>
          </p:sp>
          <p:sp>
            <p:nvSpPr>
              <p:cNvPr id="95" name="îśľîḋé">
                <a:extLst>
                  <a:ext uri="{FF2B5EF4-FFF2-40B4-BE49-F238E27FC236}">
                    <a16:creationId xmlns:a16="http://schemas.microsoft.com/office/drawing/2014/main" id="{AF8D45F1-676B-4A01-99BD-8D51D2BAF3D6}"/>
                  </a:ext>
                </a:extLst>
              </p:cNvPr>
              <p:cNvSpPr/>
              <p:nvPr/>
            </p:nvSpPr>
            <p:spPr bwMode="auto">
              <a:xfrm>
                <a:off x="10515827" y="734187"/>
                <a:ext cx="31451" cy="33967"/>
              </a:xfrm>
              <a:custGeom>
                <a:avLst/>
                <a:gdLst>
                  <a:gd name="T0" fmla="*/ 37 w 75"/>
                  <a:gd name="T1" fmla="*/ 66 h 81"/>
                  <a:gd name="T2" fmla="*/ 60 w 75"/>
                  <a:gd name="T3" fmla="*/ 0 h 81"/>
                  <a:gd name="T4" fmla="*/ 75 w 75"/>
                  <a:gd name="T5" fmla="*/ 0 h 81"/>
                  <a:gd name="T6" fmla="*/ 44 w 75"/>
                  <a:gd name="T7" fmla="*/ 81 h 81"/>
                  <a:gd name="T8" fmla="*/ 30 w 75"/>
                  <a:gd name="T9" fmla="*/ 81 h 81"/>
                  <a:gd name="T10" fmla="*/ 0 w 75"/>
                  <a:gd name="T11" fmla="*/ 0 h 81"/>
                  <a:gd name="T12" fmla="*/ 16 w 75"/>
                  <a:gd name="T13" fmla="*/ 0 h 81"/>
                  <a:gd name="T14" fmla="*/ 36 w 75"/>
                  <a:gd name="T15" fmla="*/ 66 h 81"/>
                  <a:gd name="T16" fmla="*/ 37 w 75"/>
                  <a:gd name="T17" fmla="*/ 6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81">
                    <a:moveTo>
                      <a:pt x="37" y="66"/>
                    </a:moveTo>
                    <a:lnTo>
                      <a:pt x="60" y="0"/>
                    </a:lnTo>
                    <a:lnTo>
                      <a:pt x="75" y="0"/>
                    </a:lnTo>
                    <a:lnTo>
                      <a:pt x="44" y="81"/>
                    </a:lnTo>
                    <a:lnTo>
                      <a:pt x="30" y="81"/>
                    </a:lnTo>
                    <a:lnTo>
                      <a:pt x="0" y="0"/>
                    </a:lnTo>
                    <a:lnTo>
                      <a:pt x="16" y="0"/>
                    </a:lnTo>
                    <a:lnTo>
                      <a:pt x="36" y="66"/>
                    </a:lnTo>
                    <a:lnTo>
                      <a:pt x="37" y="66"/>
                    </a:lnTo>
                    <a:close/>
                  </a:path>
                </a:pathLst>
              </a:custGeom>
              <a:grpFill/>
              <a:ln>
                <a:noFill/>
              </a:ln>
            </p:spPr>
            <p:txBody>
              <a:bodyPr anchor="ctr"/>
              <a:lstStyle/>
              <a:p>
                <a:pPr algn="ctr"/>
                <a:endParaRPr/>
              </a:p>
            </p:txBody>
          </p:sp>
          <p:sp>
            <p:nvSpPr>
              <p:cNvPr id="96" name="iṧḷïdè">
                <a:extLst>
                  <a:ext uri="{FF2B5EF4-FFF2-40B4-BE49-F238E27FC236}">
                    <a16:creationId xmlns:a16="http://schemas.microsoft.com/office/drawing/2014/main" id="{E1C4D69B-FBB4-47D2-BD03-AC7C1444A26A}"/>
                  </a:ext>
                </a:extLst>
              </p:cNvPr>
              <p:cNvSpPr/>
              <p:nvPr/>
            </p:nvSpPr>
            <p:spPr bwMode="auto">
              <a:xfrm>
                <a:off x="10550213" y="732929"/>
                <a:ext cx="31032" cy="35644"/>
              </a:xfrm>
              <a:custGeom>
                <a:avLst/>
                <a:gdLst>
                  <a:gd name="T0" fmla="*/ 121 w 150"/>
                  <a:gd name="T1" fmla="*/ 118 h 171"/>
                  <a:gd name="T2" fmla="*/ 148 w 150"/>
                  <a:gd name="T3" fmla="*/ 118 h 171"/>
                  <a:gd name="T4" fmla="*/ 118 w 150"/>
                  <a:gd name="T5" fmla="*/ 163 h 171"/>
                  <a:gd name="T6" fmla="*/ 74 w 150"/>
                  <a:gd name="T7" fmla="*/ 171 h 171"/>
                  <a:gd name="T8" fmla="*/ 0 w 150"/>
                  <a:gd name="T9" fmla="*/ 92 h 171"/>
                  <a:gd name="T10" fmla="*/ 79 w 150"/>
                  <a:gd name="T11" fmla="*/ 0 h 171"/>
                  <a:gd name="T12" fmla="*/ 150 w 150"/>
                  <a:gd name="T13" fmla="*/ 97 h 171"/>
                  <a:gd name="T14" fmla="*/ 30 w 150"/>
                  <a:gd name="T15" fmla="*/ 97 h 171"/>
                  <a:gd name="T16" fmla="*/ 78 w 150"/>
                  <a:gd name="T17" fmla="*/ 151 h 171"/>
                  <a:gd name="T18" fmla="*/ 121 w 150"/>
                  <a:gd name="T19" fmla="*/ 118 h 171"/>
                  <a:gd name="T20" fmla="*/ 30 w 150"/>
                  <a:gd name="T21" fmla="*/ 75 h 171"/>
                  <a:gd name="T22" fmla="*/ 122 w 150"/>
                  <a:gd name="T23" fmla="*/ 75 h 171"/>
                  <a:gd name="T24" fmla="*/ 75 w 150"/>
                  <a:gd name="T25" fmla="*/ 26 h 171"/>
                  <a:gd name="T26" fmla="*/ 30 w 150"/>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171">
                    <a:moveTo>
                      <a:pt x="121" y="118"/>
                    </a:moveTo>
                    <a:cubicBezTo>
                      <a:pt x="148" y="118"/>
                      <a:pt x="148" y="118"/>
                      <a:pt x="148" y="118"/>
                    </a:cubicBezTo>
                    <a:cubicBezTo>
                      <a:pt x="144" y="136"/>
                      <a:pt x="134" y="151"/>
                      <a:pt x="118" y="163"/>
                    </a:cubicBezTo>
                    <a:cubicBezTo>
                      <a:pt x="109" y="169"/>
                      <a:pt x="94" y="171"/>
                      <a:pt x="74" y="171"/>
                    </a:cubicBezTo>
                    <a:cubicBezTo>
                      <a:pt x="27" y="170"/>
                      <a:pt x="3" y="143"/>
                      <a:pt x="0" y="92"/>
                    </a:cubicBezTo>
                    <a:cubicBezTo>
                      <a:pt x="2" y="32"/>
                      <a:pt x="28" y="2"/>
                      <a:pt x="79" y="0"/>
                    </a:cubicBezTo>
                    <a:cubicBezTo>
                      <a:pt x="125" y="1"/>
                      <a:pt x="149" y="33"/>
                      <a:pt x="150" y="97"/>
                    </a:cubicBezTo>
                    <a:cubicBezTo>
                      <a:pt x="30" y="97"/>
                      <a:pt x="30" y="97"/>
                      <a:pt x="30" y="97"/>
                    </a:cubicBezTo>
                    <a:cubicBezTo>
                      <a:pt x="30" y="133"/>
                      <a:pt x="46" y="151"/>
                      <a:pt x="78" y="151"/>
                    </a:cubicBezTo>
                    <a:cubicBezTo>
                      <a:pt x="101" y="149"/>
                      <a:pt x="115" y="138"/>
                      <a:pt x="121" y="118"/>
                    </a:cubicBezTo>
                    <a:close/>
                    <a:moveTo>
                      <a:pt x="30" y="75"/>
                    </a:moveTo>
                    <a:cubicBezTo>
                      <a:pt x="122" y="75"/>
                      <a:pt x="122" y="75"/>
                      <a:pt x="122" y="75"/>
                    </a:cubicBezTo>
                    <a:cubicBezTo>
                      <a:pt x="119" y="42"/>
                      <a:pt x="104" y="26"/>
                      <a:pt x="75" y="26"/>
                    </a:cubicBezTo>
                    <a:cubicBezTo>
                      <a:pt x="48" y="28"/>
                      <a:pt x="33" y="44"/>
                      <a:pt x="30" y="75"/>
                    </a:cubicBezTo>
                    <a:close/>
                  </a:path>
                </a:pathLst>
              </a:custGeom>
              <a:grpFill/>
              <a:ln>
                <a:noFill/>
              </a:ln>
            </p:spPr>
            <p:txBody>
              <a:bodyPr anchor="ctr"/>
              <a:lstStyle/>
              <a:p>
                <a:pPr algn="ctr"/>
                <a:endParaRPr/>
              </a:p>
            </p:txBody>
          </p:sp>
          <p:sp>
            <p:nvSpPr>
              <p:cNvPr id="97" name="îṩḷîḓe">
                <a:extLst>
                  <a:ext uri="{FF2B5EF4-FFF2-40B4-BE49-F238E27FC236}">
                    <a16:creationId xmlns:a16="http://schemas.microsoft.com/office/drawing/2014/main" id="{78E96D5D-3221-43D0-A0D6-3607C2926725}"/>
                  </a:ext>
                </a:extLst>
              </p:cNvPr>
              <p:cNvSpPr/>
              <p:nvPr/>
            </p:nvSpPr>
            <p:spPr bwMode="auto">
              <a:xfrm>
                <a:off x="10588793" y="732929"/>
                <a:ext cx="16774" cy="35225"/>
              </a:xfrm>
              <a:custGeom>
                <a:avLst/>
                <a:gdLst>
                  <a:gd name="T0" fmla="*/ 29 w 81"/>
                  <a:gd name="T1" fmla="*/ 73 h 169"/>
                  <a:gd name="T2" fmla="*/ 29 w 81"/>
                  <a:gd name="T3" fmla="*/ 169 h 169"/>
                  <a:gd name="T4" fmla="*/ 0 w 81"/>
                  <a:gd name="T5" fmla="*/ 169 h 169"/>
                  <a:gd name="T6" fmla="*/ 0 w 81"/>
                  <a:gd name="T7" fmla="*/ 5 h 169"/>
                  <a:gd name="T8" fmla="*/ 27 w 81"/>
                  <a:gd name="T9" fmla="*/ 5 h 169"/>
                  <a:gd name="T10" fmla="*/ 27 w 81"/>
                  <a:gd name="T11" fmla="*/ 33 h 169"/>
                  <a:gd name="T12" fmla="*/ 74 w 81"/>
                  <a:gd name="T13" fmla="*/ 0 h 169"/>
                  <a:gd name="T14" fmla="*/ 79 w 81"/>
                  <a:gd name="T15" fmla="*/ 1 h 169"/>
                  <a:gd name="T16" fmla="*/ 81 w 81"/>
                  <a:gd name="T17" fmla="*/ 1 h 169"/>
                  <a:gd name="T18" fmla="*/ 81 w 81"/>
                  <a:gd name="T19" fmla="*/ 31 h 169"/>
                  <a:gd name="T20" fmla="*/ 70 w 81"/>
                  <a:gd name="T21" fmla="*/ 31 h 169"/>
                  <a:gd name="T22" fmla="*/ 29 w 81"/>
                  <a:gd name="T23" fmla="*/ 73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169">
                    <a:moveTo>
                      <a:pt x="29" y="73"/>
                    </a:moveTo>
                    <a:cubicBezTo>
                      <a:pt x="29" y="169"/>
                      <a:pt x="29" y="169"/>
                      <a:pt x="29" y="169"/>
                    </a:cubicBezTo>
                    <a:cubicBezTo>
                      <a:pt x="0" y="169"/>
                      <a:pt x="0" y="169"/>
                      <a:pt x="0" y="169"/>
                    </a:cubicBezTo>
                    <a:cubicBezTo>
                      <a:pt x="0" y="5"/>
                      <a:pt x="0" y="5"/>
                      <a:pt x="0" y="5"/>
                    </a:cubicBezTo>
                    <a:cubicBezTo>
                      <a:pt x="27" y="5"/>
                      <a:pt x="27" y="5"/>
                      <a:pt x="27" y="5"/>
                    </a:cubicBezTo>
                    <a:cubicBezTo>
                      <a:pt x="27" y="33"/>
                      <a:pt x="27" y="33"/>
                      <a:pt x="27" y="33"/>
                    </a:cubicBezTo>
                    <a:cubicBezTo>
                      <a:pt x="40" y="11"/>
                      <a:pt x="55" y="0"/>
                      <a:pt x="74" y="0"/>
                    </a:cubicBezTo>
                    <a:cubicBezTo>
                      <a:pt x="76" y="0"/>
                      <a:pt x="77" y="0"/>
                      <a:pt x="79" y="1"/>
                    </a:cubicBezTo>
                    <a:cubicBezTo>
                      <a:pt x="80" y="1"/>
                      <a:pt x="81" y="1"/>
                      <a:pt x="81" y="1"/>
                    </a:cubicBezTo>
                    <a:cubicBezTo>
                      <a:pt x="81" y="31"/>
                      <a:pt x="81" y="31"/>
                      <a:pt x="81" y="31"/>
                    </a:cubicBezTo>
                    <a:cubicBezTo>
                      <a:pt x="70" y="31"/>
                      <a:pt x="70" y="31"/>
                      <a:pt x="70" y="31"/>
                    </a:cubicBezTo>
                    <a:cubicBezTo>
                      <a:pt x="44" y="32"/>
                      <a:pt x="30" y="46"/>
                      <a:pt x="29" y="73"/>
                    </a:cubicBezTo>
                    <a:close/>
                  </a:path>
                </a:pathLst>
              </a:custGeom>
              <a:grpFill/>
              <a:ln>
                <a:noFill/>
              </a:ln>
            </p:spPr>
            <p:txBody>
              <a:bodyPr anchor="ctr"/>
              <a:lstStyle/>
              <a:p>
                <a:pPr algn="ctr"/>
                <a:endParaRPr/>
              </a:p>
            </p:txBody>
          </p:sp>
          <p:sp>
            <p:nvSpPr>
              <p:cNvPr id="98" name="is1idé">
                <a:extLst>
                  <a:ext uri="{FF2B5EF4-FFF2-40B4-BE49-F238E27FC236}">
                    <a16:creationId xmlns:a16="http://schemas.microsoft.com/office/drawing/2014/main" id="{0ED3107C-ACE6-4D50-ADC3-999027E96110}"/>
                  </a:ext>
                </a:extLst>
              </p:cNvPr>
              <p:cNvSpPr/>
              <p:nvPr/>
            </p:nvSpPr>
            <p:spPr bwMode="auto">
              <a:xfrm>
                <a:off x="10607244" y="732929"/>
                <a:ext cx="28096" cy="35644"/>
              </a:xfrm>
              <a:custGeom>
                <a:avLst/>
                <a:gdLst>
                  <a:gd name="T0" fmla="*/ 130 w 136"/>
                  <a:gd name="T1" fmla="*/ 53 h 171"/>
                  <a:gd name="T2" fmla="*/ 103 w 136"/>
                  <a:gd name="T3" fmla="*/ 53 h 171"/>
                  <a:gd name="T4" fmla="*/ 64 w 136"/>
                  <a:gd name="T5" fmla="*/ 24 h 171"/>
                  <a:gd name="T6" fmla="*/ 32 w 136"/>
                  <a:gd name="T7" fmla="*/ 48 h 171"/>
                  <a:gd name="T8" fmla="*/ 61 w 136"/>
                  <a:gd name="T9" fmla="*/ 70 h 171"/>
                  <a:gd name="T10" fmla="*/ 89 w 136"/>
                  <a:gd name="T11" fmla="*/ 76 h 171"/>
                  <a:gd name="T12" fmla="*/ 135 w 136"/>
                  <a:gd name="T13" fmla="*/ 120 h 171"/>
                  <a:gd name="T14" fmla="*/ 71 w 136"/>
                  <a:gd name="T15" fmla="*/ 171 h 171"/>
                  <a:gd name="T16" fmla="*/ 0 w 136"/>
                  <a:gd name="T17" fmla="*/ 116 h 171"/>
                  <a:gd name="T18" fmla="*/ 26 w 136"/>
                  <a:gd name="T19" fmla="*/ 116 h 171"/>
                  <a:gd name="T20" fmla="*/ 71 w 136"/>
                  <a:gd name="T21" fmla="*/ 151 h 171"/>
                  <a:gd name="T22" fmla="*/ 108 w 136"/>
                  <a:gd name="T23" fmla="*/ 124 h 171"/>
                  <a:gd name="T24" fmla="*/ 76 w 136"/>
                  <a:gd name="T25" fmla="*/ 100 h 171"/>
                  <a:gd name="T26" fmla="*/ 43 w 136"/>
                  <a:gd name="T27" fmla="*/ 93 h 171"/>
                  <a:gd name="T28" fmla="*/ 5 w 136"/>
                  <a:gd name="T29" fmla="*/ 54 h 171"/>
                  <a:gd name="T30" fmla="*/ 67 w 136"/>
                  <a:gd name="T31" fmla="*/ 0 h 171"/>
                  <a:gd name="T32" fmla="*/ 130 w 136"/>
                  <a:gd name="T33" fmla="*/ 5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 h="171">
                    <a:moveTo>
                      <a:pt x="130" y="53"/>
                    </a:moveTo>
                    <a:cubicBezTo>
                      <a:pt x="103" y="53"/>
                      <a:pt x="103" y="53"/>
                      <a:pt x="103" y="53"/>
                    </a:cubicBezTo>
                    <a:cubicBezTo>
                      <a:pt x="103" y="34"/>
                      <a:pt x="90" y="24"/>
                      <a:pt x="64" y="24"/>
                    </a:cubicBezTo>
                    <a:cubicBezTo>
                      <a:pt x="43" y="25"/>
                      <a:pt x="33" y="33"/>
                      <a:pt x="32" y="48"/>
                    </a:cubicBezTo>
                    <a:cubicBezTo>
                      <a:pt x="30" y="58"/>
                      <a:pt x="40" y="66"/>
                      <a:pt x="61" y="70"/>
                    </a:cubicBezTo>
                    <a:cubicBezTo>
                      <a:pt x="89" y="76"/>
                      <a:pt x="89" y="76"/>
                      <a:pt x="89" y="76"/>
                    </a:cubicBezTo>
                    <a:cubicBezTo>
                      <a:pt x="120" y="83"/>
                      <a:pt x="136" y="98"/>
                      <a:pt x="135" y="120"/>
                    </a:cubicBezTo>
                    <a:cubicBezTo>
                      <a:pt x="133" y="153"/>
                      <a:pt x="112" y="170"/>
                      <a:pt x="71" y="171"/>
                    </a:cubicBezTo>
                    <a:cubicBezTo>
                      <a:pt x="24" y="171"/>
                      <a:pt x="1" y="153"/>
                      <a:pt x="0" y="116"/>
                    </a:cubicBezTo>
                    <a:cubicBezTo>
                      <a:pt x="26" y="116"/>
                      <a:pt x="26" y="116"/>
                      <a:pt x="26" y="116"/>
                    </a:cubicBezTo>
                    <a:cubicBezTo>
                      <a:pt x="27" y="139"/>
                      <a:pt x="42" y="151"/>
                      <a:pt x="71" y="151"/>
                    </a:cubicBezTo>
                    <a:cubicBezTo>
                      <a:pt x="95" y="150"/>
                      <a:pt x="107" y="141"/>
                      <a:pt x="108" y="124"/>
                    </a:cubicBezTo>
                    <a:cubicBezTo>
                      <a:pt x="109" y="114"/>
                      <a:pt x="99" y="106"/>
                      <a:pt x="76" y="100"/>
                    </a:cubicBezTo>
                    <a:cubicBezTo>
                      <a:pt x="43" y="93"/>
                      <a:pt x="43" y="93"/>
                      <a:pt x="43" y="93"/>
                    </a:cubicBezTo>
                    <a:cubicBezTo>
                      <a:pt x="18" y="87"/>
                      <a:pt x="5" y="73"/>
                      <a:pt x="5" y="54"/>
                    </a:cubicBezTo>
                    <a:cubicBezTo>
                      <a:pt x="7" y="20"/>
                      <a:pt x="27" y="2"/>
                      <a:pt x="67" y="0"/>
                    </a:cubicBezTo>
                    <a:cubicBezTo>
                      <a:pt x="107" y="1"/>
                      <a:pt x="127" y="18"/>
                      <a:pt x="130" y="53"/>
                    </a:cubicBezTo>
                    <a:close/>
                  </a:path>
                </a:pathLst>
              </a:custGeom>
              <a:grpFill/>
              <a:ln>
                <a:noFill/>
              </a:ln>
            </p:spPr>
            <p:txBody>
              <a:bodyPr anchor="ctr"/>
              <a:lstStyle/>
              <a:p>
                <a:pPr algn="ctr"/>
                <a:endParaRPr/>
              </a:p>
            </p:txBody>
          </p:sp>
          <p:sp>
            <p:nvSpPr>
              <p:cNvPr id="99" name="iśľîḋe">
                <a:extLst>
                  <a:ext uri="{FF2B5EF4-FFF2-40B4-BE49-F238E27FC236}">
                    <a16:creationId xmlns:a16="http://schemas.microsoft.com/office/drawing/2014/main" id="{D435AD35-6A0D-4345-9415-FF0776BFD61A}"/>
                  </a:ext>
                </a:extLst>
              </p:cNvPr>
              <p:cNvSpPr/>
              <p:nvPr/>
            </p:nvSpPr>
            <p:spPr bwMode="auto">
              <a:xfrm>
                <a:off x="10642050" y="721607"/>
                <a:ext cx="5871" cy="46547"/>
              </a:xfrm>
              <a:custGeom>
                <a:avLst/>
                <a:gdLst>
                  <a:gd name="T0" fmla="*/ 14 w 14"/>
                  <a:gd name="T1" fmla="*/ 30 h 111"/>
                  <a:gd name="T2" fmla="*/ 14 w 14"/>
                  <a:gd name="T3" fmla="*/ 111 h 111"/>
                  <a:gd name="T4" fmla="*/ 0 w 14"/>
                  <a:gd name="T5" fmla="*/ 111 h 111"/>
                  <a:gd name="T6" fmla="*/ 0 w 14"/>
                  <a:gd name="T7" fmla="*/ 30 h 111"/>
                  <a:gd name="T8" fmla="*/ 14 w 14"/>
                  <a:gd name="T9" fmla="*/ 30 h 111"/>
                  <a:gd name="T10" fmla="*/ 14 w 14"/>
                  <a:gd name="T11" fmla="*/ 30 h 111"/>
                  <a:gd name="T12" fmla="*/ 14 w 14"/>
                  <a:gd name="T13" fmla="*/ 15 h 111"/>
                  <a:gd name="T14" fmla="*/ 0 w 14"/>
                  <a:gd name="T15" fmla="*/ 15 h 111"/>
                  <a:gd name="T16" fmla="*/ 0 w 14"/>
                  <a:gd name="T17" fmla="*/ 0 h 111"/>
                  <a:gd name="T18" fmla="*/ 14 w 14"/>
                  <a:gd name="T19" fmla="*/ 0 h 111"/>
                  <a:gd name="T20" fmla="*/ 14 w 14"/>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11">
                    <a:moveTo>
                      <a:pt x="14" y="30"/>
                    </a:moveTo>
                    <a:lnTo>
                      <a:pt x="14" y="111"/>
                    </a:lnTo>
                    <a:lnTo>
                      <a:pt x="0" y="111"/>
                    </a:lnTo>
                    <a:lnTo>
                      <a:pt x="0" y="30"/>
                    </a:lnTo>
                    <a:lnTo>
                      <a:pt x="14" y="30"/>
                    </a:lnTo>
                    <a:lnTo>
                      <a:pt x="14" y="30"/>
                    </a:lnTo>
                    <a:close/>
                    <a:moveTo>
                      <a:pt x="14" y="15"/>
                    </a:moveTo>
                    <a:lnTo>
                      <a:pt x="0" y="15"/>
                    </a:lnTo>
                    <a:lnTo>
                      <a:pt x="0" y="0"/>
                    </a:lnTo>
                    <a:lnTo>
                      <a:pt x="14" y="0"/>
                    </a:lnTo>
                    <a:lnTo>
                      <a:pt x="14" y="15"/>
                    </a:lnTo>
                    <a:close/>
                  </a:path>
                </a:pathLst>
              </a:custGeom>
              <a:grpFill/>
              <a:ln>
                <a:noFill/>
              </a:ln>
            </p:spPr>
            <p:txBody>
              <a:bodyPr anchor="ctr"/>
              <a:lstStyle/>
              <a:p>
                <a:pPr algn="ctr"/>
                <a:endParaRPr/>
              </a:p>
            </p:txBody>
          </p:sp>
          <p:sp>
            <p:nvSpPr>
              <p:cNvPr id="100" name="îṩḻíḍé">
                <a:extLst>
                  <a:ext uri="{FF2B5EF4-FFF2-40B4-BE49-F238E27FC236}">
                    <a16:creationId xmlns:a16="http://schemas.microsoft.com/office/drawing/2014/main" id="{0625285B-8E29-429A-A983-E9F5167DDF09}"/>
                  </a:ext>
                </a:extLst>
              </p:cNvPr>
              <p:cNvSpPr/>
              <p:nvPr/>
            </p:nvSpPr>
            <p:spPr bwMode="auto">
              <a:xfrm>
                <a:off x="10652953" y="724542"/>
                <a:ext cx="15935" cy="43612"/>
              </a:xfrm>
              <a:custGeom>
                <a:avLst/>
                <a:gdLst>
                  <a:gd name="T0" fmla="*/ 76 w 76"/>
                  <a:gd name="T1" fmla="*/ 69 h 210"/>
                  <a:gd name="T2" fmla="*/ 49 w 76"/>
                  <a:gd name="T3" fmla="*/ 69 h 210"/>
                  <a:gd name="T4" fmla="*/ 49 w 76"/>
                  <a:gd name="T5" fmla="*/ 176 h 210"/>
                  <a:gd name="T6" fmla="*/ 65 w 76"/>
                  <a:gd name="T7" fmla="*/ 189 h 210"/>
                  <a:gd name="T8" fmla="*/ 76 w 76"/>
                  <a:gd name="T9" fmla="*/ 189 h 210"/>
                  <a:gd name="T10" fmla="*/ 76 w 76"/>
                  <a:gd name="T11" fmla="*/ 210 h 210"/>
                  <a:gd name="T12" fmla="*/ 58 w 76"/>
                  <a:gd name="T13" fmla="*/ 210 h 210"/>
                  <a:gd name="T14" fmla="*/ 55 w 76"/>
                  <a:gd name="T15" fmla="*/ 210 h 210"/>
                  <a:gd name="T16" fmla="*/ 20 w 76"/>
                  <a:gd name="T17" fmla="*/ 178 h 210"/>
                  <a:gd name="T18" fmla="*/ 20 w 76"/>
                  <a:gd name="T19" fmla="*/ 69 h 210"/>
                  <a:gd name="T20" fmla="*/ 0 w 76"/>
                  <a:gd name="T21" fmla="*/ 69 h 210"/>
                  <a:gd name="T22" fmla="*/ 0 w 76"/>
                  <a:gd name="T23" fmla="*/ 46 h 210"/>
                  <a:gd name="T24" fmla="*/ 20 w 76"/>
                  <a:gd name="T25" fmla="*/ 46 h 210"/>
                  <a:gd name="T26" fmla="*/ 20 w 76"/>
                  <a:gd name="T27" fmla="*/ 0 h 210"/>
                  <a:gd name="T28" fmla="*/ 49 w 76"/>
                  <a:gd name="T29" fmla="*/ 0 h 210"/>
                  <a:gd name="T30" fmla="*/ 49 w 76"/>
                  <a:gd name="T31" fmla="*/ 46 h 210"/>
                  <a:gd name="T32" fmla="*/ 76 w 76"/>
                  <a:gd name="T33" fmla="*/ 46 h 210"/>
                  <a:gd name="T34" fmla="*/ 76 w 76"/>
                  <a:gd name="T35" fmla="*/ 69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 h="210">
                    <a:moveTo>
                      <a:pt x="76" y="69"/>
                    </a:moveTo>
                    <a:cubicBezTo>
                      <a:pt x="49" y="69"/>
                      <a:pt x="49" y="69"/>
                      <a:pt x="49" y="69"/>
                    </a:cubicBezTo>
                    <a:cubicBezTo>
                      <a:pt x="49" y="176"/>
                      <a:pt x="49" y="176"/>
                      <a:pt x="49" y="176"/>
                    </a:cubicBezTo>
                    <a:cubicBezTo>
                      <a:pt x="49" y="185"/>
                      <a:pt x="54" y="189"/>
                      <a:pt x="65" y="189"/>
                    </a:cubicBezTo>
                    <a:cubicBezTo>
                      <a:pt x="76" y="189"/>
                      <a:pt x="76" y="189"/>
                      <a:pt x="76" y="189"/>
                    </a:cubicBezTo>
                    <a:cubicBezTo>
                      <a:pt x="76" y="210"/>
                      <a:pt x="76" y="210"/>
                      <a:pt x="76" y="210"/>
                    </a:cubicBezTo>
                    <a:cubicBezTo>
                      <a:pt x="71" y="210"/>
                      <a:pt x="65" y="210"/>
                      <a:pt x="58" y="210"/>
                    </a:cubicBezTo>
                    <a:cubicBezTo>
                      <a:pt x="57" y="210"/>
                      <a:pt x="56" y="210"/>
                      <a:pt x="55" y="210"/>
                    </a:cubicBezTo>
                    <a:cubicBezTo>
                      <a:pt x="31" y="210"/>
                      <a:pt x="20" y="199"/>
                      <a:pt x="20" y="178"/>
                    </a:cubicBezTo>
                    <a:cubicBezTo>
                      <a:pt x="20" y="69"/>
                      <a:pt x="20" y="69"/>
                      <a:pt x="20" y="69"/>
                    </a:cubicBezTo>
                    <a:cubicBezTo>
                      <a:pt x="0" y="69"/>
                      <a:pt x="0" y="69"/>
                      <a:pt x="0" y="69"/>
                    </a:cubicBezTo>
                    <a:cubicBezTo>
                      <a:pt x="0" y="46"/>
                      <a:pt x="0" y="46"/>
                      <a:pt x="0" y="46"/>
                    </a:cubicBezTo>
                    <a:cubicBezTo>
                      <a:pt x="20" y="46"/>
                      <a:pt x="20" y="46"/>
                      <a:pt x="20" y="46"/>
                    </a:cubicBezTo>
                    <a:cubicBezTo>
                      <a:pt x="20" y="0"/>
                      <a:pt x="20" y="0"/>
                      <a:pt x="20" y="0"/>
                    </a:cubicBezTo>
                    <a:cubicBezTo>
                      <a:pt x="49" y="0"/>
                      <a:pt x="49" y="0"/>
                      <a:pt x="49" y="0"/>
                    </a:cubicBezTo>
                    <a:cubicBezTo>
                      <a:pt x="49" y="46"/>
                      <a:pt x="49" y="46"/>
                      <a:pt x="49" y="46"/>
                    </a:cubicBezTo>
                    <a:cubicBezTo>
                      <a:pt x="76" y="46"/>
                      <a:pt x="76" y="46"/>
                      <a:pt x="76" y="46"/>
                    </a:cubicBezTo>
                    <a:lnTo>
                      <a:pt x="76" y="69"/>
                    </a:lnTo>
                    <a:close/>
                  </a:path>
                </a:pathLst>
              </a:custGeom>
              <a:grpFill/>
              <a:ln>
                <a:noFill/>
              </a:ln>
            </p:spPr>
            <p:txBody>
              <a:bodyPr anchor="ctr"/>
              <a:lstStyle/>
              <a:p>
                <a:pPr algn="ctr"/>
                <a:endParaRPr/>
              </a:p>
            </p:txBody>
          </p:sp>
          <p:sp>
            <p:nvSpPr>
              <p:cNvPr id="101" name="íS1íde">
                <a:extLst>
                  <a:ext uri="{FF2B5EF4-FFF2-40B4-BE49-F238E27FC236}">
                    <a16:creationId xmlns:a16="http://schemas.microsoft.com/office/drawing/2014/main" id="{0F0F95BD-1608-46EB-86C8-D8A8DF4945DD}"/>
                  </a:ext>
                </a:extLst>
              </p:cNvPr>
              <p:cNvSpPr/>
              <p:nvPr/>
            </p:nvSpPr>
            <p:spPr bwMode="auto">
              <a:xfrm>
                <a:off x="10670565" y="734187"/>
                <a:ext cx="31032" cy="47386"/>
              </a:xfrm>
              <a:custGeom>
                <a:avLst/>
                <a:gdLst>
                  <a:gd name="T0" fmla="*/ 76 w 150"/>
                  <a:gd name="T1" fmla="*/ 135 h 229"/>
                  <a:gd name="T2" fmla="*/ 119 w 150"/>
                  <a:gd name="T3" fmla="*/ 0 h 229"/>
                  <a:gd name="T4" fmla="*/ 150 w 150"/>
                  <a:gd name="T5" fmla="*/ 0 h 229"/>
                  <a:gd name="T6" fmla="*/ 133 w 150"/>
                  <a:gd name="T7" fmla="*/ 48 h 229"/>
                  <a:gd name="T8" fmla="*/ 91 w 150"/>
                  <a:gd name="T9" fmla="*/ 160 h 229"/>
                  <a:gd name="T10" fmla="*/ 62 w 150"/>
                  <a:gd name="T11" fmla="*/ 218 h 229"/>
                  <a:gd name="T12" fmla="*/ 26 w 150"/>
                  <a:gd name="T13" fmla="*/ 228 h 229"/>
                  <a:gd name="T14" fmla="*/ 15 w 150"/>
                  <a:gd name="T15" fmla="*/ 225 h 229"/>
                  <a:gd name="T16" fmla="*/ 15 w 150"/>
                  <a:gd name="T17" fmla="*/ 201 h 229"/>
                  <a:gd name="T18" fmla="*/ 18 w 150"/>
                  <a:gd name="T19" fmla="*/ 202 h 229"/>
                  <a:gd name="T20" fmla="*/ 31 w 150"/>
                  <a:gd name="T21" fmla="*/ 204 h 229"/>
                  <a:gd name="T22" fmla="*/ 60 w 150"/>
                  <a:gd name="T23" fmla="*/ 166 h 229"/>
                  <a:gd name="T24" fmla="*/ 0 w 150"/>
                  <a:gd name="T25" fmla="*/ 0 h 229"/>
                  <a:gd name="T26" fmla="*/ 31 w 150"/>
                  <a:gd name="T27" fmla="*/ 0 h 229"/>
                  <a:gd name="T28" fmla="*/ 75 w 150"/>
                  <a:gd name="T29" fmla="*/ 135 h 229"/>
                  <a:gd name="T30" fmla="*/ 76 w 150"/>
                  <a:gd name="T31" fmla="*/ 135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0" h="229">
                    <a:moveTo>
                      <a:pt x="76" y="135"/>
                    </a:moveTo>
                    <a:cubicBezTo>
                      <a:pt x="119" y="0"/>
                      <a:pt x="119" y="0"/>
                      <a:pt x="119" y="0"/>
                    </a:cubicBezTo>
                    <a:cubicBezTo>
                      <a:pt x="150" y="0"/>
                      <a:pt x="150" y="0"/>
                      <a:pt x="150" y="0"/>
                    </a:cubicBezTo>
                    <a:cubicBezTo>
                      <a:pt x="146" y="10"/>
                      <a:pt x="140" y="26"/>
                      <a:pt x="133" y="48"/>
                    </a:cubicBezTo>
                    <a:cubicBezTo>
                      <a:pt x="115" y="97"/>
                      <a:pt x="101" y="135"/>
                      <a:pt x="91" y="160"/>
                    </a:cubicBezTo>
                    <a:cubicBezTo>
                      <a:pt x="77" y="195"/>
                      <a:pt x="67" y="214"/>
                      <a:pt x="62" y="218"/>
                    </a:cubicBezTo>
                    <a:cubicBezTo>
                      <a:pt x="56" y="225"/>
                      <a:pt x="44" y="229"/>
                      <a:pt x="26" y="228"/>
                    </a:cubicBezTo>
                    <a:cubicBezTo>
                      <a:pt x="23" y="228"/>
                      <a:pt x="19" y="227"/>
                      <a:pt x="15" y="225"/>
                    </a:cubicBezTo>
                    <a:cubicBezTo>
                      <a:pt x="15" y="201"/>
                      <a:pt x="15" y="201"/>
                      <a:pt x="15" y="201"/>
                    </a:cubicBezTo>
                    <a:cubicBezTo>
                      <a:pt x="16" y="201"/>
                      <a:pt x="17" y="201"/>
                      <a:pt x="18" y="202"/>
                    </a:cubicBezTo>
                    <a:cubicBezTo>
                      <a:pt x="22" y="204"/>
                      <a:pt x="27" y="204"/>
                      <a:pt x="31" y="204"/>
                    </a:cubicBezTo>
                    <a:cubicBezTo>
                      <a:pt x="42" y="209"/>
                      <a:pt x="51" y="196"/>
                      <a:pt x="60" y="166"/>
                    </a:cubicBezTo>
                    <a:cubicBezTo>
                      <a:pt x="0" y="0"/>
                      <a:pt x="0" y="0"/>
                      <a:pt x="0" y="0"/>
                    </a:cubicBezTo>
                    <a:cubicBezTo>
                      <a:pt x="31" y="0"/>
                      <a:pt x="31" y="0"/>
                      <a:pt x="31" y="0"/>
                    </a:cubicBezTo>
                    <a:cubicBezTo>
                      <a:pt x="75" y="135"/>
                      <a:pt x="75" y="135"/>
                      <a:pt x="75" y="135"/>
                    </a:cubicBezTo>
                    <a:lnTo>
                      <a:pt x="76" y="135"/>
                    </a:lnTo>
                    <a:close/>
                  </a:path>
                </a:pathLst>
              </a:custGeom>
              <a:grpFill/>
              <a:ln>
                <a:noFill/>
              </a:ln>
            </p:spPr>
            <p:txBody>
              <a:bodyPr anchor="ctr"/>
              <a:lstStyle/>
              <a:p>
                <a:pPr algn="ctr"/>
                <a:endParaRPr/>
              </a:p>
            </p:txBody>
          </p:sp>
          <p:sp>
            <p:nvSpPr>
              <p:cNvPr id="102" name="îsḷiḋê">
                <a:extLst>
                  <a:ext uri="{FF2B5EF4-FFF2-40B4-BE49-F238E27FC236}">
                    <a16:creationId xmlns:a16="http://schemas.microsoft.com/office/drawing/2014/main" id="{BB4BC201-820D-44EF-B3D4-D5B6E0085B09}"/>
                  </a:ext>
                </a:extLst>
              </p:cNvPr>
              <p:cNvSpPr/>
              <p:nvPr/>
            </p:nvSpPr>
            <p:spPr bwMode="auto">
              <a:xfrm>
                <a:off x="10722564" y="732929"/>
                <a:ext cx="31870"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3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8" y="2"/>
                      <a:pt x="76" y="0"/>
                    </a:cubicBezTo>
                    <a:cubicBezTo>
                      <a:pt x="123" y="2"/>
                      <a:pt x="148" y="31"/>
                      <a:pt x="152" y="87"/>
                    </a:cubicBezTo>
                    <a:cubicBezTo>
                      <a:pt x="148" y="142"/>
                      <a:pt x="123" y="170"/>
                      <a:pt x="76" y="171"/>
                    </a:cubicBezTo>
                    <a:cubicBezTo>
                      <a:pt x="28" y="170"/>
                      <a:pt x="3" y="142"/>
                      <a:pt x="0" y="87"/>
                    </a:cubicBezTo>
                    <a:close/>
                    <a:moveTo>
                      <a:pt x="28" y="87"/>
                    </a:moveTo>
                    <a:cubicBezTo>
                      <a:pt x="30" y="128"/>
                      <a:pt x="46" y="149"/>
                      <a:pt x="76" y="149"/>
                    </a:cubicBezTo>
                    <a:cubicBezTo>
                      <a:pt x="105" y="149"/>
                      <a:pt x="121" y="128"/>
                      <a:pt x="123" y="87"/>
                    </a:cubicBezTo>
                    <a:cubicBezTo>
                      <a:pt x="121" y="46"/>
                      <a:pt x="105" y="25"/>
                      <a:pt x="76" y="24"/>
                    </a:cubicBezTo>
                    <a:cubicBezTo>
                      <a:pt x="46" y="25"/>
                      <a:pt x="30" y="46"/>
                      <a:pt x="28" y="87"/>
                    </a:cubicBezTo>
                    <a:close/>
                  </a:path>
                </a:pathLst>
              </a:custGeom>
              <a:grpFill/>
              <a:ln>
                <a:noFill/>
              </a:ln>
            </p:spPr>
            <p:txBody>
              <a:bodyPr anchor="ctr"/>
              <a:lstStyle/>
              <a:p>
                <a:pPr algn="ctr"/>
                <a:endParaRPr/>
              </a:p>
            </p:txBody>
          </p:sp>
          <p:sp>
            <p:nvSpPr>
              <p:cNvPr id="103" name="ïś1ïḓé">
                <a:extLst>
                  <a:ext uri="{FF2B5EF4-FFF2-40B4-BE49-F238E27FC236}">
                    <a16:creationId xmlns:a16="http://schemas.microsoft.com/office/drawing/2014/main" id="{5FDC32AB-4AB7-42B7-B11F-102DFF6B29C0}"/>
                  </a:ext>
                </a:extLst>
              </p:cNvPr>
              <p:cNvSpPr/>
              <p:nvPr/>
            </p:nvSpPr>
            <p:spPr bwMode="auto">
              <a:xfrm>
                <a:off x="10757370" y="720768"/>
                <a:ext cx="15935" cy="47386"/>
              </a:xfrm>
              <a:custGeom>
                <a:avLst/>
                <a:gdLst>
                  <a:gd name="T0" fmla="*/ 77 w 77"/>
                  <a:gd name="T1" fmla="*/ 87 h 228"/>
                  <a:gd name="T2" fmla="*/ 48 w 77"/>
                  <a:gd name="T3" fmla="*/ 87 h 228"/>
                  <a:gd name="T4" fmla="*/ 48 w 77"/>
                  <a:gd name="T5" fmla="*/ 228 h 228"/>
                  <a:gd name="T6" fmla="*/ 22 w 77"/>
                  <a:gd name="T7" fmla="*/ 228 h 228"/>
                  <a:gd name="T8" fmla="*/ 22 w 77"/>
                  <a:gd name="T9" fmla="*/ 87 h 228"/>
                  <a:gd name="T10" fmla="*/ 0 w 77"/>
                  <a:gd name="T11" fmla="*/ 87 h 228"/>
                  <a:gd name="T12" fmla="*/ 0 w 77"/>
                  <a:gd name="T13" fmla="*/ 64 h 228"/>
                  <a:gd name="T14" fmla="*/ 22 w 77"/>
                  <a:gd name="T15" fmla="*/ 64 h 228"/>
                  <a:gd name="T16" fmla="*/ 22 w 77"/>
                  <a:gd name="T17" fmla="*/ 37 h 228"/>
                  <a:gd name="T18" fmla="*/ 63 w 77"/>
                  <a:gd name="T19" fmla="*/ 0 h 228"/>
                  <a:gd name="T20" fmla="*/ 77 w 77"/>
                  <a:gd name="T21" fmla="*/ 1 h 228"/>
                  <a:gd name="T22" fmla="*/ 77 w 77"/>
                  <a:gd name="T23" fmla="*/ 25 h 228"/>
                  <a:gd name="T24" fmla="*/ 64 w 77"/>
                  <a:gd name="T25" fmla="*/ 25 h 228"/>
                  <a:gd name="T26" fmla="*/ 48 w 77"/>
                  <a:gd name="T27" fmla="*/ 44 h 228"/>
                  <a:gd name="T28" fmla="*/ 48 w 77"/>
                  <a:gd name="T29" fmla="*/ 64 h 228"/>
                  <a:gd name="T30" fmla="*/ 77 w 77"/>
                  <a:gd name="T31" fmla="*/ 64 h 228"/>
                  <a:gd name="T32" fmla="*/ 77 w 77"/>
                  <a:gd name="T33" fmla="*/ 8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7" h="228">
                    <a:moveTo>
                      <a:pt x="77" y="87"/>
                    </a:moveTo>
                    <a:cubicBezTo>
                      <a:pt x="48" y="87"/>
                      <a:pt x="48" y="87"/>
                      <a:pt x="48" y="87"/>
                    </a:cubicBezTo>
                    <a:cubicBezTo>
                      <a:pt x="48" y="228"/>
                      <a:pt x="48" y="228"/>
                      <a:pt x="48" y="228"/>
                    </a:cubicBezTo>
                    <a:cubicBezTo>
                      <a:pt x="22" y="228"/>
                      <a:pt x="22" y="228"/>
                      <a:pt x="22" y="228"/>
                    </a:cubicBezTo>
                    <a:cubicBezTo>
                      <a:pt x="22" y="87"/>
                      <a:pt x="22" y="87"/>
                      <a:pt x="22" y="87"/>
                    </a:cubicBezTo>
                    <a:cubicBezTo>
                      <a:pt x="0" y="87"/>
                      <a:pt x="0" y="87"/>
                      <a:pt x="0" y="87"/>
                    </a:cubicBezTo>
                    <a:cubicBezTo>
                      <a:pt x="0" y="64"/>
                      <a:pt x="0" y="64"/>
                      <a:pt x="0" y="64"/>
                    </a:cubicBezTo>
                    <a:cubicBezTo>
                      <a:pt x="22" y="64"/>
                      <a:pt x="22" y="64"/>
                      <a:pt x="22" y="64"/>
                    </a:cubicBezTo>
                    <a:cubicBezTo>
                      <a:pt x="22" y="37"/>
                      <a:pt x="22" y="37"/>
                      <a:pt x="22" y="37"/>
                    </a:cubicBezTo>
                    <a:cubicBezTo>
                      <a:pt x="22" y="12"/>
                      <a:pt x="35" y="0"/>
                      <a:pt x="63" y="0"/>
                    </a:cubicBezTo>
                    <a:cubicBezTo>
                      <a:pt x="68" y="0"/>
                      <a:pt x="73" y="0"/>
                      <a:pt x="77" y="1"/>
                    </a:cubicBezTo>
                    <a:cubicBezTo>
                      <a:pt x="77" y="25"/>
                      <a:pt x="77" y="25"/>
                      <a:pt x="77" y="25"/>
                    </a:cubicBezTo>
                    <a:cubicBezTo>
                      <a:pt x="73" y="25"/>
                      <a:pt x="69" y="25"/>
                      <a:pt x="64" y="25"/>
                    </a:cubicBezTo>
                    <a:cubicBezTo>
                      <a:pt x="54" y="25"/>
                      <a:pt x="48" y="31"/>
                      <a:pt x="48" y="44"/>
                    </a:cubicBezTo>
                    <a:cubicBezTo>
                      <a:pt x="48" y="64"/>
                      <a:pt x="48" y="64"/>
                      <a:pt x="48" y="64"/>
                    </a:cubicBezTo>
                    <a:cubicBezTo>
                      <a:pt x="77" y="64"/>
                      <a:pt x="77" y="64"/>
                      <a:pt x="77" y="64"/>
                    </a:cubicBezTo>
                    <a:lnTo>
                      <a:pt x="77" y="87"/>
                    </a:lnTo>
                    <a:close/>
                  </a:path>
                </a:pathLst>
              </a:custGeom>
              <a:grpFill/>
              <a:ln>
                <a:noFill/>
              </a:ln>
            </p:spPr>
            <p:txBody>
              <a:bodyPr anchor="ctr"/>
              <a:lstStyle/>
              <a:p>
                <a:pPr algn="ctr"/>
                <a:endParaRPr/>
              </a:p>
            </p:txBody>
          </p:sp>
          <p:sp>
            <p:nvSpPr>
              <p:cNvPr id="104" name="iṥlïḑê">
                <a:extLst>
                  <a:ext uri="{FF2B5EF4-FFF2-40B4-BE49-F238E27FC236}">
                    <a16:creationId xmlns:a16="http://schemas.microsoft.com/office/drawing/2014/main" id="{C6600A15-9F1F-40DE-9F04-F0F31A9C57F7}"/>
                  </a:ext>
                </a:extLst>
              </p:cNvPr>
              <p:cNvSpPr/>
              <p:nvPr/>
            </p:nvSpPr>
            <p:spPr bwMode="auto">
              <a:xfrm>
                <a:off x="10795530" y="720349"/>
                <a:ext cx="36902" cy="48644"/>
              </a:xfrm>
              <a:custGeom>
                <a:avLst/>
                <a:gdLst>
                  <a:gd name="T0" fmla="*/ 173 w 179"/>
                  <a:gd name="T1" fmla="*/ 71 h 234"/>
                  <a:gd name="T2" fmla="*/ 145 w 179"/>
                  <a:gd name="T3" fmla="*/ 71 h 234"/>
                  <a:gd name="T4" fmla="*/ 89 w 179"/>
                  <a:gd name="T5" fmla="*/ 25 h 234"/>
                  <a:gd name="T6" fmla="*/ 38 w 179"/>
                  <a:gd name="T7" fmla="*/ 65 h 234"/>
                  <a:gd name="T8" fmla="*/ 65 w 179"/>
                  <a:gd name="T9" fmla="*/ 93 h 234"/>
                  <a:gd name="T10" fmla="*/ 129 w 179"/>
                  <a:gd name="T11" fmla="*/ 107 h 234"/>
                  <a:gd name="T12" fmla="*/ 179 w 179"/>
                  <a:gd name="T13" fmla="*/ 169 h 234"/>
                  <a:gd name="T14" fmla="*/ 91 w 179"/>
                  <a:gd name="T15" fmla="*/ 234 h 234"/>
                  <a:gd name="T16" fmla="*/ 24 w 179"/>
                  <a:gd name="T17" fmla="*/ 214 h 234"/>
                  <a:gd name="T18" fmla="*/ 0 w 179"/>
                  <a:gd name="T19" fmla="*/ 158 h 234"/>
                  <a:gd name="T20" fmla="*/ 30 w 179"/>
                  <a:gd name="T21" fmla="*/ 158 h 234"/>
                  <a:gd name="T22" fmla="*/ 91 w 179"/>
                  <a:gd name="T23" fmla="*/ 210 h 234"/>
                  <a:gd name="T24" fmla="*/ 151 w 179"/>
                  <a:gd name="T25" fmla="*/ 172 h 234"/>
                  <a:gd name="T26" fmla="*/ 102 w 179"/>
                  <a:gd name="T27" fmla="*/ 132 h 234"/>
                  <a:gd name="T28" fmla="*/ 55 w 179"/>
                  <a:gd name="T29" fmla="*/ 122 h 234"/>
                  <a:gd name="T30" fmla="*/ 8 w 179"/>
                  <a:gd name="T31" fmla="*/ 68 h 234"/>
                  <a:gd name="T32" fmla="*/ 86 w 179"/>
                  <a:gd name="T33" fmla="*/ 0 h 234"/>
                  <a:gd name="T34" fmla="*/ 173 w 179"/>
                  <a:gd name="T35" fmla="*/ 7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9" h="234">
                    <a:moveTo>
                      <a:pt x="173" y="71"/>
                    </a:moveTo>
                    <a:cubicBezTo>
                      <a:pt x="145" y="71"/>
                      <a:pt x="145" y="71"/>
                      <a:pt x="145" y="71"/>
                    </a:cubicBezTo>
                    <a:cubicBezTo>
                      <a:pt x="143" y="42"/>
                      <a:pt x="124" y="27"/>
                      <a:pt x="89" y="25"/>
                    </a:cubicBezTo>
                    <a:cubicBezTo>
                      <a:pt x="55" y="26"/>
                      <a:pt x="38" y="39"/>
                      <a:pt x="38" y="65"/>
                    </a:cubicBezTo>
                    <a:cubicBezTo>
                      <a:pt x="38" y="81"/>
                      <a:pt x="47" y="90"/>
                      <a:pt x="65" y="93"/>
                    </a:cubicBezTo>
                    <a:cubicBezTo>
                      <a:pt x="129" y="107"/>
                      <a:pt x="129" y="107"/>
                      <a:pt x="129" y="107"/>
                    </a:cubicBezTo>
                    <a:cubicBezTo>
                      <a:pt x="162" y="116"/>
                      <a:pt x="179" y="136"/>
                      <a:pt x="179" y="169"/>
                    </a:cubicBezTo>
                    <a:cubicBezTo>
                      <a:pt x="178" y="210"/>
                      <a:pt x="149" y="232"/>
                      <a:pt x="91" y="234"/>
                    </a:cubicBezTo>
                    <a:cubicBezTo>
                      <a:pt x="59" y="234"/>
                      <a:pt x="37" y="227"/>
                      <a:pt x="24" y="214"/>
                    </a:cubicBezTo>
                    <a:cubicBezTo>
                      <a:pt x="7" y="202"/>
                      <a:pt x="0" y="183"/>
                      <a:pt x="0" y="158"/>
                    </a:cubicBezTo>
                    <a:cubicBezTo>
                      <a:pt x="30" y="158"/>
                      <a:pt x="30" y="158"/>
                      <a:pt x="30" y="158"/>
                    </a:cubicBezTo>
                    <a:cubicBezTo>
                      <a:pt x="31" y="192"/>
                      <a:pt x="51" y="210"/>
                      <a:pt x="91" y="210"/>
                    </a:cubicBezTo>
                    <a:cubicBezTo>
                      <a:pt x="130" y="210"/>
                      <a:pt x="150" y="197"/>
                      <a:pt x="151" y="172"/>
                    </a:cubicBezTo>
                    <a:cubicBezTo>
                      <a:pt x="154" y="152"/>
                      <a:pt x="138" y="139"/>
                      <a:pt x="102" y="132"/>
                    </a:cubicBezTo>
                    <a:cubicBezTo>
                      <a:pt x="55" y="122"/>
                      <a:pt x="55" y="122"/>
                      <a:pt x="55" y="122"/>
                    </a:cubicBezTo>
                    <a:cubicBezTo>
                      <a:pt x="24" y="113"/>
                      <a:pt x="8" y="95"/>
                      <a:pt x="8" y="68"/>
                    </a:cubicBezTo>
                    <a:cubicBezTo>
                      <a:pt x="10" y="24"/>
                      <a:pt x="36" y="1"/>
                      <a:pt x="86" y="0"/>
                    </a:cubicBezTo>
                    <a:cubicBezTo>
                      <a:pt x="142" y="0"/>
                      <a:pt x="171" y="23"/>
                      <a:pt x="173" y="71"/>
                    </a:cubicBezTo>
                    <a:close/>
                  </a:path>
                </a:pathLst>
              </a:custGeom>
              <a:grpFill/>
              <a:ln>
                <a:noFill/>
              </a:ln>
            </p:spPr>
            <p:txBody>
              <a:bodyPr anchor="ctr"/>
              <a:lstStyle/>
              <a:p>
                <a:pPr algn="ctr"/>
                <a:endParaRPr/>
              </a:p>
            </p:txBody>
          </p:sp>
          <p:sp>
            <p:nvSpPr>
              <p:cNvPr id="105" name="iṩļîḋé">
                <a:extLst>
                  <a:ext uri="{FF2B5EF4-FFF2-40B4-BE49-F238E27FC236}">
                    <a16:creationId xmlns:a16="http://schemas.microsoft.com/office/drawing/2014/main" id="{974F8C08-F987-4D49-8EB1-A06FE29DB83D}"/>
                  </a:ext>
                </a:extLst>
              </p:cNvPr>
              <p:cNvSpPr/>
              <p:nvPr/>
            </p:nvSpPr>
            <p:spPr bwMode="auto">
              <a:xfrm>
                <a:off x="10837884" y="732929"/>
                <a:ext cx="28515" cy="35644"/>
              </a:xfrm>
              <a:custGeom>
                <a:avLst/>
                <a:gdLst>
                  <a:gd name="T0" fmla="*/ 139 w 139"/>
                  <a:gd name="T1" fmla="*/ 61 h 171"/>
                  <a:gd name="T2" fmla="*/ 112 w 139"/>
                  <a:gd name="T3" fmla="*/ 61 h 171"/>
                  <a:gd name="T4" fmla="*/ 74 w 139"/>
                  <a:gd name="T5" fmla="*/ 26 h 171"/>
                  <a:gd name="T6" fmla="*/ 28 w 139"/>
                  <a:gd name="T7" fmla="*/ 87 h 171"/>
                  <a:gd name="T8" fmla="*/ 73 w 139"/>
                  <a:gd name="T9" fmla="*/ 151 h 171"/>
                  <a:gd name="T10" fmla="*/ 112 w 139"/>
                  <a:gd name="T11" fmla="*/ 111 h 171"/>
                  <a:gd name="T12" fmla="*/ 139 w 139"/>
                  <a:gd name="T13" fmla="*/ 111 h 171"/>
                  <a:gd name="T14" fmla="*/ 73 w 139"/>
                  <a:gd name="T15" fmla="*/ 171 h 171"/>
                  <a:gd name="T16" fmla="*/ 0 w 139"/>
                  <a:gd name="T17" fmla="*/ 92 h 171"/>
                  <a:gd name="T18" fmla="*/ 78 w 139"/>
                  <a:gd name="T19" fmla="*/ 0 h 171"/>
                  <a:gd name="T20" fmla="*/ 139 w 139"/>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9" h="171">
                    <a:moveTo>
                      <a:pt x="139" y="61"/>
                    </a:moveTo>
                    <a:cubicBezTo>
                      <a:pt x="112" y="61"/>
                      <a:pt x="112" y="61"/>
                      <a:pt x="112" y="61"/>
                    </a:cubicBezTo>
                    <a:cubicBezTo>
                      <a:pt x="110" y="37"/>
                      <a:pt x="97" y="26"/>
                      <a:pt x="74" y="26"/>
                    </a:cubicBezTo>
                    <a:cubicBezTo>
                      <a:pt x="45" y="27"/>
                      <a:pt x="30" y="48"/>
                      <a:pt x="28" y="87"/>
                    </a:cubicBezTo>
                    <a:cubicBezTo>
                      <a:pt x="28" y="129"/>
                      <a:pt x="43" y="151"/>
                      <a:pt x="73" y="151"/>
                    </a:cubicBezTo>
                    <a:cubicBezTo>
                      <a:pt x="95" y="149"/>
                      <a:pt x="108" y="136"/>
                      <a:pt x="112" y="111"/>
                    </a:cubicBezTo>
                    <a:cubicBezTo>
                      <a:pt x="139" y="111"/>
                      <a:pt x="139" y="111"/>
                      <a:pt x="139" y="111"/>
                    </a:cubicBezTo>
                    <a:cubicBezTo>
                      <a:pt x="133" y="151"/>
                      <a:pt x="111" y="171"/>
                      <a:pt x="73" y="171"/>
                    </a:cubicBezTo>
                    <a:cubicBezTo>
                      <a:pt x="26" y="170"/>
                      <a:pt x="1" y="143"/>
                      <a:pt x="0" y="92"/>
                    </a:cubicBezTo>
                    <a:cubicBezTo>
                      <a:pt x="1" y="32"/>
                      <a:pt x="28" y="2"/>
                      <a:pt x="78" y="0"/>
                    </a:cubicBezTo>
                    <a:cubicBezTo>
                      <a:pt x="114" y="1"/>
                      <a:pt x="135" y="21"/>
                      <a:pt x="139" y="61"/>
                    </a:cubicBezTo>
                    <a:close/>
                  </a:path>
                </a:pathLst>
              </a:custGeom>
              <a:grpFill/>
              <a:ln>
                <a:noFill/>
              </a:ln>
            </p:spPr>
            <p:txBody>
              <a:bodyPr anchor="ctr"/>
              <a:lstStyle/>
              <a:p>
                <a:pPr algn="ctr"/>
                <a:endParaRPr/>
              </a:p>
            </p:txBody>
          </p:sp>
          <p:sp>
            <p:nvSpPr>
              <p:cNvPr id="106" name="îs1iḋé">
                <a:extLst>
                  <a:ext uri="{FF2B5EF4-FFF2-40B4-BE49-F238E27FC236}">
                    <a16:creationId xmlns:a16="http://schemas.microsoft.com/office/drawing/2014/main" id="{0AC6DBD6-6442-4661-B146-8196CD63975C}"/>
                  </a:ext>
                </a:extLst>
              </p:cNvPr>
              <p:cNvSpPr/>
              <p:nvPr/>
            </p:nvSpPr>
            <p:spPr bwMode="auto">
              <a:xfrm>
                <a:off x="10872270" y="721607"/>
                <a:ext cx="5871" cy="46547"/>
              </a:xfrm>
              <a:custGeom>
                <a:avLst/>
                <a:gdLst>
                  <a:gd name="T0" fmla="*/ 14 w 14"/>
                  <a:gd name="T1" fmla="*/ 30 h 111"/>
                  <a:gd name="T2" fmla="*/ 14 w 14"/>
                  <a:gd name="T3" fmla="*/ 111 h 111"/>
                  <a:gd name="T4" fmla="*/ 0 w 14"/>
                  <a:gd name="T5" fmla="*/ 111 h 111"/>
                  <a:gd name="T6" fmla="*/ 0 w 14"/>
                  <a:gd name="T7" fmla="*/ 30 h 111"/>
                  <a:gd name="T8" fmla="*/ 14 w 14"/>
                  <a:gd name="T9" fmla="*/ 30 h 111"/>
                  <a:gd name="T10" fmla="*/ 14 w 14"/>
                  <a:gd name="T11" fmla="*/ 30 h 111"/>
                  <a:gd name="T12" fmla="*/ 14 w 14"/>
                  <a:gd name="T13" fmla="*/ 15 h 111"/>
                  <a:gd name="T14" fmla="*/ 0 w 14"/>
                  <a:gd name="T15" fmla="*/ 15 h 111"/>
                  <a:gd name="T16" fmla="*/ 0 w 14"/>
                  <a:gd name="T17" fmla="*/ 0 h 111"/>
                  <a:gd name="T18" fmla="*/ 14 w 14"/>
                  <a:gd name="T19" fmla="*/ 0 h 111"/>
                  <a:gd name="T20" fmla="*/ 14 w 14"/>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11">
                    <a:moveTo>
                      <a:pt x="14" y="30"/>
                    </a:moveTo>
                    <a:lnTo>
                      <a:pt x="14" y="111"/>
                    </a:lnTo>
                    <a:lnTo>
                      <a:pt x="0" y="111"/>
                    </a:lnTo>
                    <a:lnTo>
                      <a:pt x="0" y="30"/>
                    </a:lnTo>
                    <a:lnTo>
                      <a:pt x="14" y="30"/>
                    </a:lnTo>
                    <a:lnTo>
                      <a:pt x="14" y="30"/>
                    </a:lnTo>
                    <a:close/>
                    <a:moveTo>
                      <a:pt x="14" y="15"/>
                    </a:moveTo>
                    <a:lnTo>
                      <a:pt x="0" y="15"/>
                    </a:lnTo>
                    <a:lnTo>
                      <a:pt x="0" y="0"/>
                    </a:lnTo>
                    <a:lnTo>
                      <a:pt x="14" y="0"/>
                    </a:lnTo>
                    <a:lnTo>
                      <a:pt x="14" y="15"/>
                    </a:lnTo>
                    <a:close/>
                  </a:path>
                </a:pathLst>
              </a:custGeom>
              <a:grpFill/>
              <a:ln>
                <a:noFill/>
              </a:ln>
            </p:spPr>
            <p:txBody>
              <a:bodyPr anchor="ctr"/>
              <a:lstStyle/>
              <a:p>
                <a:pPr algn="ctr"/>
                <a:endParaRPr/>
              </a:p>
            </p:txBody>
          </p:sp>
          <p:sp>
            <p:nvSpPr>
              <p:cNvPr id="107" name="iṣ1ïḑê">
                <a:extLst>
                  <a:ext uri="{FF2B5EF4-FFF2-40B4-BE49-F238E27FC236}">
                    <a16:creationId xmlns:a16="http://schemas.microsoft.com/office/drawing/2014/main" id="{73A6C8BA-8AD9-4540-AA9F-231B74DC0777}"/>
                  </a:ext>
                </a:extLst>
              </p:cNvPr>
              <p:cNvSpPr/>
              <p:nvPr/>
            </p:nvSpPr>
            <p:spPr bwMode="auto">
              <a:xfrm>
                <a:off x="10884851" y="732929"/>
                <a:ext cx="3103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9" y="42"/>
                      <a:pt x="103" y="26"/>
                      <a:pt x="74" y="26"/>
                    </a:cubicBezTo>
                    <a:cubicBezTo>
                      <a:pt x="47" y="28"/>
                      <a:pt x="32" y="44"/>
                      <a:pt x="29" y="75"/>
                    </a:cubicBezTo>
                    <a:close/>
                  </a:path>
                </a:pathLst>
              </a:custGeom>
              <a:grpFill/>
              <a:ln>
                <a:noFill/>
              </a:ln>
            </p:spPr>
            <p:txBody>
              <a:bodyPr anchor="ctr"/>
              <a:lstStyle/>
              <a:p>
                <a:pPr algn="ctr"/>
                <a:endParaRPr/>
              </a:p>
            </p:txBody>
          </p:sp>
          <p:sp>
            <p:nvSpPr>
              <p:cNvPr id="108" name="ïS1îḑê">
                <a:extLst>
                  <a:ext uri="{FF2B5EF4-FFF2-40B4-BE49-F238E27FC236}">
                    <a16:creationId xmlns:a16="http://schemas.microsoft.com/office/drawing/2014/main" id="{7C382480-41EF-4EF7-AB6E-4AED395C3EA3}"/>
                  </a:ext>
                </a:extLst>
              </p:cNvPr>
              <p:cNvSpPr/>
              <p:nvPr/>
            </p:nvSpPr>
            <p:spPr bwMode="auto">
              <a:xfrm>
                <a:off x="10922172" y="732929"/>
                <a:ext cx="28096"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7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4" y="58"/>
                    </a:cubicBezTo>
                    <a:close/>
                  </a:path>
                </a:pathLst>
              </a:custGeom>
              <a:grpFill/>
              <a:ln>
                <a:noFill/>
              </a:ln>
            </p:spPr>
            <p:txBody>
              <a:bodyPr anchor="ctr"/>
              <a:lstStyle/>
              <a:p>
                <a:pPr algn="ctr"/>
                <a:endParaRPr/>
              </a:p>
            </p:txBody>
          </p:sp>
          <p:sp>
            <p:nvSpPr>
              <p:cNvPr id="109" name="iŝḷíḍê">
                <a:extLst>
                  <a:ext uri="{FF2B5EF4-FFF2-40B4-BE49-F238E27FC236}">
                    <a16:creationId xmlns:a16="http://schemas.microsoft.com/office/drawing/2014/main" id="{7D332882-3E1E-4A5B-A428-00AFBD6D7343}"/>
                  </a:ext>
                </a:extLst>
              </p:cNvPr>
              <p:cNvSpPr/>
              <p:nvPr/>
            </p:nvSpPr>
            <p:spPr bwMode="auto">
              <a:xfrm>
                <a:off x="10956139" y="732929"/>
                <a:ext cx="29354" cy="35644"/>
              </a:xfrm>
              <a:custGeom>
                <a:avLst/>
                <a:gdLst>
                  <a:gd name="T0" fmla="*/ 140 w 140"/>
                  <a:gd name="T1" fmla="*/ 61 h 171"/>
                  <a:gd name="T2" fmla="*/ 113 w 140"/>
                  <a:gd name="T3" fmla="*/ 61 h 171"/>
                  <a:gd name="T4" fmla="*/ 75 w 140"/>
                  <a:gd name="T5" fmla="*/ 26 h 171"/>
                  <a:gd name="T6" fmla="*/ 28 w 140"/>
                  <a:gd name="T7" fmla="*/ 87 h 171"/>
                  <a:gd name="T8" fmla="*/ 74 w 140"/>
                  <a:gd name="T9" fmla="*/ 151 h 171"/>
                  <a:gd name="T10" fmla="*/ 113 w 140"/>
                  <a:gd name="T11" fmla="*/ 111 h 171"/>
                  <a:gd name="T12" fmla="*/ 140 w 140"/>
                  <a:gd name="T13" fmla="*/ 111 h 171"/>
                  <a:gd name="T14" fmla="*/ 74 w 140"/>
                  <a:gd name="T15" fmla="*/ 171 h 171"/>
                  <a:gd name="T16" fmla="*/ 0 w 140"/>
                  <a:gd name="T17" fmla="*/ 92 h 171"/>
                  <a:gd name="T18" fmla="*/ 79 w 140"/>
                  <a:gd name="T19" fmla="*/ 0 h 171"/>
                  <a:gd name="T20" fmla="*/ 140 w 140"/>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171">
                    <a:moveTo>
                      <a:pt x="140" y="61"/>
                    </a:moveTo>
                    <a:cubicBezTo>
                      <a:pt x="113" y="61"/>
                      <a:pt x="113" y="61"/>
                      <a:pt x="113" y="61"/>
                    </a:cubicBezTo>
                    <a:cubicBezTo>
                      <a:pt x="111" y="37"/>
                      <a:pt x="98" y="26"/>
                      <a:pt x="75" y="26"/>
                    </a:cubicBezTo>
                    <a:cubicBezTo>
                      <a:pt x="46" y="27"/>
                      <a:pt x="30" y="48"/>
                      <a:pt x="28" y="87"/>
                    </a:cubicBezTo>
                    <a:cubicBezTo>
                      <a:pt x="28" y="129"/>
                      <a:pt x="44" y="151"/>
                      <a:pt x="74" y="151"/>
                    </a:cubicBezTo>
                    <a:cubicBezTo>
                      <a:pt x="96" y="149"/>
                      <a:pt x="109" y="136"/>
                      <a:pt x="113" y="111"/>
                    </a:cubicBezTo>
                    <a:cubicBezTo>
                      <a:pt x="140" y="111"/>
                      <a:pt x="140" y="111"/>
                      <a:pt x="140" y="111"/>
                    </a:cubicBezTo>
                    <a:cubicBezTo>
                      <a:pt x="133" y="151"/>
                      <a:pt x="111" y="171"/>
                      <a:pt x="74" y="171"/>
                    </a:cubicBezTo>
                    <a:cubicBezTo>
                      <a:pt x="26" y="170"/>
                      <a:pt x="2" y="143"/>
                      <a:pt x="0" y="92"/>
                    </a:cubicBezTo>
                    <a:cubicBezTo>
                      <a:pt x="2" y="32"/>
                      <a:pt x="28" y="2"/>
                      <a:pt x="79" y="0"/>
                    </a:cubicBezTo>
                    <a:cubicBezTo>
                      <a:pt x="115" y="1"/>
                      <a:pt x="135" y="21"/>
                      <a:pt x="140" y="61"/>
                    </a:cubicBezTo>
                    <a:close/>
                  </a:path>
                </a:pathLst>
              </a:custGeom>
              <a:grpFill/>
              <a:ln>
                <a:noFill/>
              </a:ln>
            </p:spPr>
            <p:txBody>
              <a:bodyPr anchor="ctr"/>
              <a:lstStyle/>
              <a:p>
                <a:pPr algn="ctr"/>
                <a:endParaRPr/>
              </a:p>
            </p:txBody>
          </p:sp>
          <p:sp>
            <p:nvSpPr>
              <p:cNvPr id="110" name="îṥľíḍé">
                <a:extLst>
                  <a:ext uri="{FF2B5EF4-FFF2-40B4-BE49-F238E27FC236}">
                    <a16:creationId xmlns:a16="http://schemas.microsoft.com/office/drawing/2014/main" id="{4EC31911-A59A-4F4A-9D34-553079CB472B}"/>
                  </a:ext>
                </a:extLst>
              </p:cNvPr>
              <p:cNvSpPr/>
              <p:nvPr/>
            </p:nvSpPr>
            <p:spPr bwMode="auto">
              <a:xfrm>
                <a:off x="10989268" y="732929"/>
                <a:ext cx="3103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8" y="42"/>
                      <a:pt x="103" y="26"/>
                      <a:pt x="74" y="26"/>
                    </a:cubicBezTo>
                    <a:cubicBezTo>
                      <a:pt x="47" y="28"/>
                      <a:pt x="32" y="44"/>
                      <a:pt x="29" y="75"/>
                    </a:cubicBezTo>
                    <a:close/>
                  </a:path>
                </a:pathLst>
              </a:custGeom>
              <a:grpFill/>
              <a:ln>
                <a:noFill/>
              </a:ln>
            </p:spPr>
            <p:txBody>
              <a:bodyPr anchor="ctr"/>
              <a:lstStyle/>
              <a:p>
                <a:pPr algn="ctr"/>
                <a:endParaRPr/>
              </a:p>
            </p:txBody>
          </p:sp>
          <p:sp>
            <p:nvSpPr>
              <p:cNvPr id="111" name="îşḻiḍe">
                <a:extLst>
                  <a:ext uri="{FF2B5EF4-FFF2-40B4-BE49-F238E27FC236}">
                    <a16:creationId xmlns:a16="http://schemas.microsoft.com/office/drawing/2014/main" id="{64E649FB-4ED5-45FD-A0C6-485B8BE24C83}"/>
                  </a:ext>
                </a:extLst>
              </p:cNvPr>
              <p:cNvSpPr/>
              <p:nvPr/>
            </p:nvSpPr>
            <p:spPr bwMode="auto">
              <a:xfrm>
                <a:off x="11060975" y="732929"/>
                <a:ext cx="32290" cy="35644"/>
              </a:xfrm>
              <a:custGeom>
                <a:avLst/>
                <a:gdLst>
                  <a:gd name="T0" fmla="*/ 35 w 156"/>
                  <a:gd name="T1" fmla="*/ 55 h 171"/>
                  <a:gd name="T2" fmla="*/ 9 w 156"/>
                  <a:gd name="T3" fmla="*/ 55 h 171"/>
                  <a:gd name="T4" fmla="*/ 76 w 156"/>
                  <a:gd name="T5" fmla="*/ 0 h 171"/>
                  <a:gd name="T6" fmla="*/ 136 w 156"/>
                  <a:gd name="T7" fmla="*/ 46 h 171"/>
                  <a:gd name="T8" fmla="*/ 136 w 156"/>
                  <a:gd name="T9" fmla="*/ 141 h 171"/>
                  <a:gd name="T10" fmla="*/ 146 w 156"/>
                  <a:gd name="T11" fmla="*/ 151 h 171"/>
                  <a:gd name="T12" fmla="*/ 150 w 156"/>
                  <a:gd name="T13" fmla="*/ 151 h 171"/>
                  <a:gd name="T14" fmla="*/ 156 w 156"/>
                  <a:gd name="T15" fmla="*/ 149 h 171"/>
                  <a:gd name="T16" fmla="*/ 156 w 156"/>
                  <a:gd name="T17" fmla="*/ 169 h 171"/>
                  <a:gd name="T18" fmla="*/ 150 w 156"/>
                  <a:gd name="T19" fmla="*/ 169 h 171"/>
                  <a:gd name="T20" fmla="*/ 140 w 156"/>
                  <a:gd name="T21" fmla="*/ 170 h 171"/>
                  <a:gd name="T22" fmla="*/ 112 w 156"/>
                  <a:gd name="T23" fmla="*/ 147 h 171"/>
                  <a:gd name="T24" fmla="*/ 52 w 156"/>
                  <a:gd name="T25" fmla="*/ 171 h 171"/>
                  <a:gd name="T26" fmla="*/ 0 w 156"/>
                  <a:gd name="T27" fmla="*/ 126 h 171"/>
                  <a:gd name="T28" fmla="*/ 51 w 156"/>
                  <a:gd name="T29" fmla="*/ 75 h 171"/>
                  <a:gd name="T30" fmla="*/ 96 w 156"/>
                  <a:gd name="T31" fmla="*/ 70 h 171"/>
                  <a:gd name="T32" fmla="*/ 111 w 156"/>
                  <a:gd name="T33" fmla="*/ 50 h 171"/>
                  <a:gd name="T34" fmla="*/ 71 w 156"/>
                  <a:gd name="T35" fmla="*/ 23 h 171"/>
                  <a:gd name="T36" fmla="*/ 35 w 156"/>
                  <a:gd name="T37" fmla="*/ 55 h 171"/>
                  <a:gd name="T38" fmla="*/ 109 w 156"/>
                  <a:gd name="T39" fmla="*/ 113 h 171"/>
                  <a:gd name="T40" fmla="*/ 109 w 156"/>
                  <a:gd name="T41" fmla="*/ 86 h 171"/>
                  <a:gd name="T42" fmla="*/ 64 w 156"/>
                  <a:gd name="T43" fmla="*/ 97 h 171"/>
                  <a:gd name="T44" fmla="*/ 30 w 156"/>
                  <a:gd name="T45" fmla="*/ 122 h 171"/>
                  <a:gd name="T46" fmla="*/ 58 w 156"/>
                  <a:gd name="T47" fmla="*/ 151 h 171"/>
                  <a:gd name="T48" fmla="*/ 109 w 156"/>
                  <a:gd name="T49" fmla="*/ 11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71">
                    <a:moveTo>
                      <a:pt x="35" y="55"/>
                    </a:moveTo>
                    <a:cubicBezTo>
                      <a:pt x="9" y="55"/>
                      <a:pt x="9" y="55"/>
                      <a:pt x="9" y="55"/>
                    </a:cubicBezTo>
                    <a:cubicBezTo>
                      <a:pt x="10" y="18"/>
                      <a:pt x="32" y="0"/>
                      <a:pt x="76" y="0"/>
                    </a:cubicBezTo>
                    <a:cubicBezTo>
                      <a:pt x="116" y="2"/>
                      <a:pt x="136" y="17"/>
                      <a:pt x="136" y="46"/>
                    </a:cubicBezTo>
                    <a:cubicBezTo>
                      <a:pt x="136" y="141"/>
                      <a:pt x="136" y="141"/>
                      <a:pt x="136" y="141"/>
                    </a:cubicBezTo>
                    <a:cubicBezTo>
                      <a:pt x="136" y="147"/>
                      <a:pt x="140" y="151"/>
                      <a:pt x="146" y="151"/>
                    </a:cubicBezTo>
                    <a:cubicBezTo>
                      <a:pt x="147" y="151"/>
                      <a:pt x="148" y="151"/>
                      <a:pt x="150" y="151"/>
                    </a:cubicBezTo>
                    <a:cubicBezTo>
                      <a:pt x="152" y="150"/>
                      <a:pt x="154" y="149"/>
                      <a:pt x="156" y="149"/>
                    </a:cubicBezTo>
                    <a:cubicBezTo>
                      <a:pt x="156" y="169"/>
                      <a:pt x="156" y="169"/>
                      <a:pt x="156" y="169"/>
                    </a:cubicBezTo>
                    <a:cubicBezTo>
                      <a:pt x="154" y="169"/>
                      <a:pt x="152" y="169"/>
                      <a:pt x="150" y="169"/>
                    </a:cubicBezTo>
                    <a:cubicBezTo>
                      <a:pt x="146" y="170"/>
                      <a:pt x="143" y="170"/>
                      <a:pt x="140" y="170"/>
                    </a:cubicBezTo>
                    <a:cubicBezTo>
                      <a:pt x="120" y="170"/>
                      <a:pt x="111" y="163"/>
                      <a:pt x="112" y="147"/>
                    </a:cubicBezTo>
                    <a:cubicBezTo>
                      <a:pt x="96" y="163"/>
                      <a:pt x="76" y="171"/>
                      <a:pt x="52" y="171"/>
                    </a:cubicBezTo>
                    <a:cubicBezTo>
                      <a:pt x="19" y="170"/>
                      <a:pt x="2" y="155"/>
                      <a:pt x="0" y="126"/>
                    </a:cubicBezTo>
                    <a:cubicBezTo>
                      <a:pt x="1" y="97"/>
                      <a:pt x="18" y="80"/>
                      <a:pt x="51" y="75"/>
                    </a:cubicBezTo>
                    <a:cubicBezTo>
                      <a:pt x="96" y="70"/>
                      <a:pt x="96" y="70"/>
                      <a:pt x="96" y="70"/>
                    </a:cubicBezTo>
                    <a:cubicBezTo>
                      <a:pt x="106" y="68"/>
                      <a:pt x="111" y="62"/>
                      <a:pt x="111" y="50"/>
                    </a:cubicBezTo>
                    <a:cubicBezTo>
                      <a:pt x="111" y="32"/>
                      <a:pt x="98" y="23"/>
                      <a:pt x="71" y="23"/>
                    </a:cubicBezTo>
                    <a:cubicBezTo>
                      <a:pt x="49" y="23"/>
                      <a:pt x="36" y="34"/>
                      <a:pt x="35" y="55"/>
                    </a:cubicBezTo>
                    <a:close/>
                    <a:moveTo>
                      <a:pt x="109" y="113"/>
                    </a:moveTo>
                    <a:cubicBezTo>
                      <a:pt x="109" y="86"/>
                      <a:pt x="109" y="86"/>
                      <a:pt x="109" y="86"/>
                    </a:cubicBezTo>
                    <a:cubicBezTo>
                      <a:pt x="103" y="90"/>
                      <a:pt x="88" y="93"/>
                      <a:pt x="64" y="97"/>
                    </a:cubicBezTo>
                    <a:cubicBezTo>
                      <a:pt x="41" y="98"/>
                      <a:pt x="30" y="107"/>
                      <a:pt x="30" y="122"/>
                    </a:cubicBezTo>
                    <a:cubicBezTo>
                      <a:pt x="30" y="141"/>
                      <a:pt x="39" y="151"/>
                      <a:pt x="58" y="151"/>
                    </a:cubicBezTo>
                    <a:cubicBezTo>
                      <a:pt x="90" y="148"/>
                      <a:pt x="107" y="136"/>
                      <a:pt x="109" y="113"/>
                    </a:cubicBezTo>
                    <a:close/>
                  </a:path>
                </a:pathLst>
              </a:custGeom>
              <a:grpFill/>
              <a:ln>
                <a:noFill/>
              </a:ln>
            </p:spPr>
            <p:txBody>
              <a:bodyPr anchor="ctr"/>
              <a:lstStyle/>
              <a:p>
                <a:pPr algn="ctr"/>
                <a:endParaRPr/>
              </a:p>
            </p:txBody>
          </p:sp>
          <p:sp>
            <p:nvSpPr>
              <p:cNvPr id="112" name="ïşḻíḓe">
                <a:extLst>
                  <a:ext uri="{FF2B5EF4-FFF2-40B4-BE49-F238E27FC236}">
                    <a16:creationId xmlns:a16="http://schemas.microsoft.com/office/drawing/2014/main" id="{19BDEC23-212D-4322-A5C3-0CC27626CF3E}"/>
                  </a:ext>
                </a:extLst>
              </p:cNvPr>
              <p:cNvSpPr/>
              <p:nvPr/>
            </p:nvSpPr>
            <p:spPr bwMode="auto">
              <a:xfrm>
                <a:off x="11099136" y="732929"/>
                <a:ext cx="27677"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7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4" y="58"/>
                    </a:cubicBezTo>
                    <a:close/>
                  </a:path>
                </a:pathLst>
              </a:custGeom>
              <a:grpFill/>
              <a:ln>
                <a:noFill/>
              </a:ln>
            </p:spPr>
            <p:txBody>
              <a:bodyPr anchor="ctr"/>
              <a:lstStyle/>
              <a:p>
                <a:pPr algn="ctr"/>
                <a:endParaRPr/>
              </a:p>
            </p:txBody>
          </p:sp>
          <p:sp>
            <p:nvSpPr>
              <p:cNvPr id="113" name="îS1iḓé">
                <a:extLst>
                  <a:ext uri="{FF2B5EF4-FFF2-40B4-BE49-F238E27FC236}">
                    <a16:creationId xmlns:a16="http://schemas.microsoft.com/office/drawing/2014/main" id="{7AB18821-9DE9-4079-A63D-AD64BC5C23E7}"/>
                  </a:ext>
                </a:extLst>
              </p:cNvPr>
              <p:cNvSpPr/>
              <p:nvPr/>
            </p:nvSpPr>
            <p:spPr bwMode="auto">
              <a:xfrm>
                <a:off x="11133103" y="721607"/>
                <a:ext cx="30193" cy="46967"/>
              </a:xfrm>
              <a:custGeom>
                <a:avLst/>
                <a:gdLst>
                  <a:gd name="T0" fmla="*/ 145 w 145"/>
                  <a:gd name="T1" fmla="*/ 0 h 226"/>
                  <a:gd name="T2" fmla="*/ 145 w 145"/>
                  <a:gd name="T3" fmla="*/ 224 h 226"/>
                  <a:gd name="T4" fmla="*/ 119 w 145"/>
                  <a:gd name="T5" fmla="*/ 224 h 226"/>
                  <a:gd name="T6" fmla="*/ 119 w 145"/>
                  <a:gd name="T7" fmla="*/ 202 h 226"/>
                  <a:gd name="T8" fmla="*/ 73 w 145"/>
                  <a:gd name="T9" fmla="*/ 226 h 226"/>
                  <a:gd name="T10" fmla="*/ 0 w 145"/>
                  <a:gd name="T11" fmla="*/ 137 h 226"/>
                  <a:gd name="T12" fmla="*/ 69 w 145"/>
                  <a:gd name="T13" fmla="*/ 55 h 226"/>
                  <a:gd name="T14" fmla="*/ 116 w 145"/>
                  <a:gd name="T15" fmla="*/ 79 h 226"/>
                  <a:gd name="T16" fmla="*/ 118 w 145"/>
                  <a:gd name="T17" fmla="*/ 83 h 226"/>
                  <a:gd name="T18" fmla="*/ 118 w 145"/>
                  <a:gd name="T19" fmla="*/ 82 h 226"/>
                  <a:gd name="T20" fmla="*/ 118 w 145"/>
                  <a:gd name="T21" fmla="*/ 0 h 226"/>
                  <a:gd name="T22" fmla="*/ 145 w 145"/>
                  <a:gd name="T23" fmla="*/ 0 h 226"/>
                  <a:gd name="T24" fmla="*/ 29 w 145"/>
                  <a:gd name="T25" fmla="*/ 142 h 226"/>
                  <a:gd name="T26" fmla="*/ 73 w 145"/>
                  <a:gd name="T27" fmla="*/ 206 h 226"/>
                  <a:gd name="T28" fmla="*/ 118 w 145"/>
                  <a:gd name="T29" fmla="*/ 151 h 226"/>
                  <a:gd name="T30" fmla="*/ 74 w 145"/>
                  <a:gd name="T31" fmla="*/ 81 h 226"/>
                  <a:gd name="T32" fmla="*/ 29 w 145"/>
                  <a:gd name="T33" fmla="*/ 14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5" h="226">
                    <a:moveTo>
                      <a:pt x="145" y="0"/>
                    </a:moveTo>
                    <a:cubicBezTo>
                      <a:pt x="145" y="224"/>
                      <a:pt x="145" y="224"/>
                      <a:pt x="145" y="224"/>
                    </a:cubicBezTo>
                    <a:cubicBezTo>
                      <a:pt x="119" y="224"/>
                      <a:pt x="119" y="224"/>
                      <a:pt x="119" y="224"/>
                    </a:cubicBezTo>
                    <a:cubicBezTo>
                      <a:pt x="119" y="202"/>
                      <a:pt x="119" y="202"/>
                      <a:pt x="119" y="202"/>
                    </a:cubicBezTo>
                    <a:cubicBezTo>
                      <a:pt x="109" y="218"/>
                      <a:pt x="94" y="226"/>
                      <a:pt x="73" y="226"/>
                    </a:cubicBezTo>
                    <a:cubicBezTo>
                      <a:pt x="27" y="225"/>
                      <a:pt x="3" y="195"/>
                      <a:pt x="0" y="137"/>
                    </a:cubicBezTo>
                    <a:cubicBezTo>
                      <a:pt x="3" y="85"/>
                      <a:pt x="26" y="57"/>
                      <a:pt x="69" y="55"/>
                    </a:cubicBezTo>
                    <a:cubicBezTo>
                      <a:pt x="86" y="55"/>
                      <a:pt x="102" y="63"/>
                      <a:pt x="116" y="79"/>
                    </a:cubicBezTo>
                    <a:cubicBezTo>
                      <a:pt x="116" y="81"/>
                      <a:pt x="117" y="82"/>
                      <a:pt x="118" y="83"/>
                    </a:cubicBezTo>
                    <a:cubicBezTo>
                      <a:pt x="118" y="82"/>
                      <a:pt x="118" y="82"/>
                      <a:pt x="118" y="82"/>
                    </a:cubicBezTo>
                    <a:cubicBezTo>
                      <a:pt x="118" y="0"/>
                      <a:pt x="118" y="0"/>
                      <a:pt x="118" y="0"/>
                    </a:cubicBezTo>
                    <a:cubicBezTo>
                      <a:pt x="145" y="0"/>
                      <a:pt x="145" y="0"/>
                      <a:pt x="145" y="0"/>
                    </a:cubicBezTo>
                    <a:close/>
                    <a:moveTo>
                      <a:pt x="29" y="142"/>
                    </a:moveTo>
                    <a:cubicBezTo>
                      <a:pt x="30" y="183"/>
                      <a:pt x="45" y="204"/>
                      <a:pt x="73" y="206"/>
                    </a:cubicBezTo>
                    <a:cubicBezTo>
                      <a:pt x="102" y="202"/>
                      <a:pt x="117" y="184"/>
                      <a:pt x="118" y="151"/>
                    </a:cubicBezTo>
                    <a:cubicBezTo>
                      <a:pt x="118" y="104"/>
                      <a:pt x="103" y="81"/>
                      <a:pt x="74" y="81"/>
                    </a:cubicBezTo>
                    <a:cubicBezTo>
                      <a:pt x="43" y="81"/>
                      <a:pt x="28" y="101"/>
                      <a:pt x="29" y="142"/>
                    </a:cubicBezTo>
                    <a:close/>
                  </a:path>
                </a:pathLst>
              </a:custGeom>
              <a:grpFill/>
              <a:ln>
                <a:noFill/>
              </a:ln>
            </p:spPr>
            <p:txBody>
              <a:bodyPr anchor="ctr"/>
              <a:lstStyle/>
              <a:p>
                <a:pPr algn="ctr"/>
                <a:endParaRPr/>
              </a:p>
            </p:txBody>
          </p:sp>
          <p:sp>
            <p:nvSpPr>
              <p:cNvPr id="114" name="ïṥḻîḍé">
                <a:extLst>
                  <a:ext uri="{FF2B5EF4-FFF2-40B4-BE49-F238E27FC236}">
                    <a16:creationId xmlns:a16="http://schemas.microsoft.com/office/drawing/2014/main" id="{67884FF0-BE6B-4D18-8871-C6C9E95C295F}"/>
                  </a:ext>
                </a:extLst>
              </p:cNvPr>
              <p:cNvSpPr/>
              <p:nvPr/>
            </p:nvSpPr>
            <p:spPr bwMode="auto">
              <a:xfrm>
                <a:off x="11185940" y="721607"/>
                <a:ext cx="37741" cy="46547"/>
              </a:xfrm>
              <a:custGeom>
                <a:avLst/>
                <a:gdLst>
                  <a:gd name="T0" fmla="*/ 0 w 90"/>
                  <a:gd name="T1" fmla="*/ 13 h 111"/>
                  <a:gd name="T2" fmla="*/ 0 w 90"/>
                  <a:gd name="T3" fmla="*/ 0 h 111"/>
                  <a:gd name="T4" fmla="*/ 90 w 90"/>
                  <a:gd name="T5" fmla="*/ 0 h 111"/>
                  <a:gd name="T6" fmla="*/ 90 w 90"/>
                  <a:gd name="T7" fmla="*/ 13 h 111"/>
                  <a:gd name="T8" fmla="*/ 52 w 90"/>
                  <a:gd name="T9" fmla="*/ 13 h 111"/>
                  <a:gd name="T10" fmla="*/ 52 w 90"/>
                  <a:gd name="T11" fmla="*/ 111 h 111"/>
                  <a:gd name="T12" fmla="*/ 38 w 90"/>
                  <a:gd name="T13" fmla="*/ 111 h 111"/>
                  <a:gd name="T14" fmla="*/ 38 w 90"/>
                  <a:gd name="T15" fmla="*/ 13 h 111"/>
                  <a:gd name="T16" fmla="*/ 0 w 90"/>
                  <a:gd name="T17"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1">
                    <a:moveTo>
                      <a:pt x="0" y="13"/>
                    </a:moveTo>
                    <a:lnTo>
                      <a:pt x="0" y="0"/>
                    </a:lnTo>
                    <a:lnTo>
                      <a:pt x="90" y="0"/>
                    </a:lnTo>
                    <a:lnTo>
                      <a:pt x="90" y="13"/>
                    </a:lnTo>
                    <a:lnTo>
                      <a:pt x="52" y="13"/>
                    </a:lnTo>
                    <a:lnTo>
                      <a:pt x="52" y="111"/>
                    </a:lnTo>
                    <a:lnTo>
                      <a:pt x="38" y="111"/>
                    </a:lnTo>
                    <a:lnTo>
                      <a:pt x="38" y="13"/>
                    </a:lnTo>
                    <a:lnTo>
                      <a:pt x="0" y="13"/>
                    </a:lnTo>
                    <a:close/>
                  </a:path>
                </a:pathLst>
              </a:custGeom>
              <a:grpFill/>
              <a:ln>
                <a:noFill/>
              </a:ln>
            </p:spPr>
            <p:txBody>
              <a:bodyPr anchor="ctr"/>
              <a:lstStyle/>
              <a:p>
                <a:pPr algn="ctr"/>
                <a:endParaRPr/>
              </a:p>
            </p:txBody>
          </p:sp>
          <p:sp>
            <p:nvSpPr>
              <p:cNvPr id="115" name="ïṡḷíḍé">
                <a:extLst>
                  <a:ext uri="{FF2B5EF4-FFF2-40B4-BE49-F238E27FC236}">
                    <a16:creationId xmlns:a16="http://schemas.microsoft.com/office/drawing/2014/main" id="{3C9EAF9D-8B16-4C7A-BBBB-769C55755290}"/>
                  </a:ext>
                </a:extLst>
              </p:cNvPr>
              <p:cNvSpPr/>
              <p:nvPr/>
            </p:nvSpPr>
            <p:spPr bwMode="auto">
              <a:xfrm>
                <a:off x="11227036" y="732929"/>
                <a:ext cx="3061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9" y="42"/>
                      <a:pt x="103" y="26"/>
                      <a:pt x="74" y="26"/>
                    </a:cubicBezTo>
                    <a:cubicBezTo>
                      <a:pt x="47" y="28"/>
                      <a:pt x="32" y="44"/>
                      <a:pt x="29" y="75"/>
                    </a:cubicBezTo>
                    <a:close/>
                  </a:path>
                </a:pathLst>
              </a:custGeom>
              <a:grpFill/>
              <a:ln>
                <a:noFill/>
              </a:ln>
            </p:spPr>
            <p:txBody>
              <a:bodyPr anchor="ctr"/>
              <a:lstStyle/>
              <a:p>
                <a:pPr algn="ctr"/>
                <a:endParaRPr/>
              </a:p>
            </p:txBody>
          </p:sp>
          <p:sp>
            <p:nvSpPr>
              <p:cNvPr id="116" name="íṧlíḍé">
                <a:extLst>
                  <a:ext uri="{FF2B5EF4-FFF2-40B4-BE49-F238E27FC236}">
                    <a16:creationId xmlns:a16="http://schemas.microsoft.com/office/drawing/2014/main" id="{F4AB2DE8-20EC-4594-92D3-CA5695A10390}"/>
                  </a:ext>
                </a:extLst>
              </p:cNvPr>
              <p:cNvSpPr/>
              <p:nvPr/>
            </p:nvSpPr>
            <p:spPr bwMode="auto">
              <a:xfrm>
                <a:off x="11262261" y="732929"/>
                <a:ext cx="28935" cy="35644"/>
              </a:xfrm>
              <a:custGeom>
                <a:avLst/>
                <a:gdLst>
                  <a:gd name="T0" fmla="*/ 140 w 140"/>
                  <a:gd name="T1" fmla="*/ 61 h 171"/>
                  <a:gd name="T2" fmla="*/ 113 w 140"/>
                  <a:gd name="T3" fmla="*/ 61 h 171"/>
                  <a:gd name="T4" fmla="*/ 75 w 140"/>
                  <a:gd name="T5" fmla="*/ 26 h 171"/>
                  <a:gd name="T6" fmla="*/ 28 w 140"/>
                  <a:gd name="T7" fmla="*/ 87 h 171"/>
                  <a:gd name="T8" fmla="*/ 74 w 140"/>
                  <a:gd name="T9" fmla="*/ 151 h 171"/>
                  <a:gd name="T10" fmla="*/ 113 w 140"/>
                  <a:gd name="T11" fmla="*/ 111 h 171"/>
                  <a:gd name="T12" fmla="*/ 140 w 140"/>
                  <a:gd name="T13" fmla="*/ 111 h 171"/>
                  <a:gd name="T14" fmla="*/ 74 w 140"/>
                  <a:gd name="T15" fmla="*/ 171 h 171"/>
                  <a:gd name="T16" fmla="*/ 0 w 140"/>
                  <a:gd name="T17" fmla="*/ 92 h 171"/>
                  <a:gd name="T18" fmla="*/ 79 w 140"/>
                  <a:gd name="T19" fmla="*/ 0 h 171"/>
                  <a:gd name="T20" fmla="*/ 140 w 140"/>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171">
                    <a:moveTo>
                      <a:pt x="140" y="61"/>
                    </a:moveTo>
                    <a:cubicBezTo>
                      <a:pt x="113" y="61"/>
                      <a:pt x="113" y="61"/>
                      <a:pt x="113" y="61"/>
                    </a:cubicBezTo>
                    <a:cubicBezTo>
                      <a:pt x="110" y="37"/>
                      <a:pt x="98" y="26"/>
                      <a:pt x="75" y="26"/>
                    </a:cubicBezTo>
                    <a:cubicBezTo>
                      <a:pt x="46" y="27"/>
                      <a:pt x="30" y="48"/>
                      <a:pt x="28" y="87"/>
                    </a:cubicBezTo>
                    <a:cubicBezTo>
                      <a:pt x="28" y="129"/>
                      <a:pt x="44" y="151"/>
                      <a:pt x="74" y="151"/>
                    </a:cubicBezTo>
                    <a:cubicBezTo>
                      <a:pt x="96" y="149"/>
                      <a:pt x="109" y="136"/>
                      <a:pt x="113" y="111"/>
                    </a:cubicBezTo>
                    <a:cubicBezTo>
                      <a:pt x="140" y="111"/>
                      <a:pt x="140" y="111"/>
                      <a:pt x="140" y="111"/>
                    </a:cubicBezTo>
                    <a:cubicBezTo>
                      <a:pt x="133" y="151"/>
                      <a:pt x="111" y="171"/>
                      <a:pt x="74" y="171"/>
                    </a:cubicBezTo>
                    <a:cubicBezTo>
                      <a:pt x="26" y="170"/>
                      <a:pt x="2" y="143"/>
                      <a:pt x="0" y="92"/>
                    </a:cubicBezTo>
                    <a:cubicBezTo>
                      <a:pt x="2" y="32"/>
                      <a:pt x="28" y="2"/>
                      <a:pt x="79" y="0"/>
                    </a:cubicBezTo>
                    <a:cubicBezTo>
                      <a:pt x="115" y="1"/>
                      <a:pt x="135" y="21"/>
                      <a:pt x="140" y="61"/>
                    </a:cubicBezTo>
                    <a:close/>
                  </a:path>
                </a:pathLst>
              </a:custGeom>
              <a:grpFill/>
              <a:ln>
                <a:noFill/>
              </a:ln>
            </p:spPr>
            <p:txBody>
              <a:bodyPr anchor="ctr"/>
              <a:lstStyle/>
              <a:p>
                <a:pPr algn="ctr"/>
                <a:endParaRPr/>
              </a:p>
            </p:txBody>
          </p:sp>
          <p:sp>
            <p:nvSpPr>
              <p:cNvPr id="117" name="išļïḓé">
                <a:extLst>
                  <a:ext uri="{FF2B5EF4-FFF2-40B4-BE49-F238E27FC236}">
                    <a16:creationId xmlns:a16="http://schemas.microsoft.com/office/drawing/2014/main" id="{5AB17666-C8B9-4C3A-8E9B-73D45D40BDE2}"/>
                  </a:ext>
                </a:extLst>
              </p:cNvPr>
              <p:cNvSpPr/>
              <p:nvPr/>
            </p:nvSpPr>
            <p:spPr bwMode="auto">
              <a:xfrm>
                <a:off x="11297067" y="721607"/>
                <a:ext cx="27258" cy="46547"/>
              </a:xfrm>
              <a:custGeom>
                <a:avLst/>
                <a:gdLst>
                  <a:gd name="T0" fmla="*/ 133 w 133"/>
                  <a:gd name="T1" fmla="*/ 113 h 224"/>
                  <a:gd name="T2" fmla="*/ 133 w 133"/>
                  <a:gd name="T3" fmla="*/ 224 h 224"/>
                  <a:gd name="T4" fmla="*/ 106 w 133"/>
                  <a:gd name="T5" fmla="*/ 224 h 224"/>
                  <a:gd name="T6" fmla="*/ 106 w 133"/>
                  <a:gd name="T7" fmla="*/ 117 h 224"/>
                  <a:gd name="T8" fmla="*/ 73 w 133"/>
                  <a:gd name="T9" fmla="*/ 81 h 224"/>
                  <a:gd name="T10" fmla="*/ 28 w 133"/>
                  <a:gd name="T11" fmla="*/ 135 h 224"/>
                  <a:gd name="T12" fmla="*/ 28 w 133"/>
                  <a:gd name="T13" fmla="*/ 224 h 224"/>
                  <a:gd name="T14" fmla="*/ 0 w 133"/>
                  <a:gd name="T15" fmla="*/ 224 h 224"/>
                  <a:gd name="T16" fmla="*/ 0 w 133"/>
                  <a:gd name="T17" fmla="*/ 0 h 224"/>
                  <a:gd name="T18" fmla="*/ 28 w 133"/>
                  <a:gd name="T19" fmla="*/ 0 h 224"/>
                  <a:gd name="T20" fmla="*/ 28 w 133"/>
                  <a:gd name="T21" fmla="*/ 82 h 224"/>
                  <a:gd name="T22" fmla="*/ 29 w 133"/>
                  <a:gd name="T23" fmla="*/ 82 h 224"/>
                  <a:gd name="T24" fmla="*/ 77 w 133"/>
                  <a:gd name="T25" fmla="*/ 55 h 224"/>
                  <a:gd name="T26" fmla="*/ 133 w 133"/>
                  <a:gd name="T27" fmla="*/ 11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224">
                    <a:moveTo>
                      <a:pt x="133" y="113"/>
                    </a:moveTo>
                    <a:cubicBezTo>
                      <a:pt x="133" y="224"/>
                      <a:pt x="133" y="224"/>
                      <a:pt x="133" y="224"/>
                    </a:cubicBezTo>
                    <a:cubicBezTo>
                      <a:pt x="106" y="224"/>
                      <a:pt x="106" y="224"/>
                      <a:pt x="106" y="224"/>
                    </a:cubicBezTo>
                    <a:cubicBezTo>
                      <a:pt x="106" y="117"/>
                      <a:pt x="106" y="117"/>
                      <a:pt x="106" y="117"/>
                    </a:cubicBezTo>
                    <a:cubicBezTo>
                      <a:pt x="107" y="92"/>
                      <a:pt x="96" y="80"/>
                      <a:pt x="73" y="81"/>
                    </a:cubicBezTo>
                    <a:cubicBezTo>
                      <a:pt x="44" y="81"/>
                      <a:pt x="29" y="99"/>
                      <a:pt x="28" y="135"/>
                    </a:cubicBezTo>
                    <a:cubicBezTo>
                      <a:pt x="28" y="224"/>
                      <a:pt x="28" y="224"/>
                      <a:pt x="28" y="224"/>
                    </a:cubicBezTo>
                    <a:cubicBezTo>
                      <a:pt x="0" y="224"/>
                      <a:pt x="0" y="224"/>
                      <a:pt x="0" y="224"/>
                    </a:cubicBezTo>
                    <a:cubicBezTo>
                      <a:pt x="0" y="0"/>
                      <a:pt x="0" y="0"/>
                      <a:pt x="0" y="0"/>
                    </a:cubicBezTo>
                    <a:cubicBezTo>
                      <a:pt x="28" y="0"/>
                      <a:pt x="28" y="0"/>
                      <a:pt x="28" y="0"/>
                    </a:cubicBezTo>
                    <a:cubicBezTo>
                      <a:pt x="28" y="82"/>
                      <a:pt x="28" y="82"/>
                      <a:pt x="28" y="82"/>
                    </a:cubicBezTo>
                    <a:cubicBezTo>
                      <a:pt x="29" y="82"/>
                      <a:pt x="29" y="82"/>
                      <a:pt x="29" y="82"/>
                    </a:cubicBezTo>
                    <a:cubicBezTo>
                      <a:pt x="42" y="64"/>
                      <a:pt x="58" y="55"/>
                      <a:pt x="77" y="55"/>
                    </a:cubicBezTo>
                    <a:cubicBezTo>
                      <a:pt x="114" y="56"/>
                      <a:pt x="133" y="75"/>
                      <a:pt x="133" y="113"/>
                    </a:cubicBezTo>
                    <a:close/>
                  </a:path>
                </a:pathLst>
              </a:custGeom>
              <a:grpFill/>
              <a:ln>
                <a:noFill/>
              </a:ln>
            </p:spPr>
            <p:txBody>
              <a:bodyPr anchor="ctr"/>
              <a:lstStyle/>
              <a:p>
                <a:pPr algn="ctr"/>
                <a:endParaRPr/>
              </a:p>
            </p:txBody>
          </p:sp>
          <p:sp>
            <p:nvSpPr>
              <p:cNvPr id="118" name="ïšḻîḓè">
                <a:extLst>
                  <a:ext uri="{FF2B5EF4-FFF2-40B4-BE49-F238E27FC236}">
                    <a16:creationId xmlns:a16="http://schemas.microsoft.com/office/drawing/2014/main" id="{1E069E19-6306-49BF-970E-C2464CF51714}"/>
                  </a:ext>
                </a:extLst>
              </p:cNvPr>
              <p:cNvSpPr/>
              <p:nvPr/>
            </p:nvSpPr>
            <p:spPr bwMode="auto">
              <a:xfrm>
                <a:off x="11333130" y="732929"/>
                <a:ext cx="27258" cy="35225"/>
              </a:xfrm>
              <a:custGeom>
                <a:avLst/>
                <a:gdLst>
                  <a:gd name="T0" fmla="*/ 133 w 133"/>
                  <a:gd name="T1" fmla="*/ 58 h 169"/>
                  <a:gd name="T2" fmla="*/ 133 w 133"/>
                  <a:gd name="T3" fmla="*/ 169 h 169"/>
                  <a:gd name="T4" fmla="*/ 106 w 133"/>
                  <a:gd name="T5" fmla="*/ 169 h 169"/>
                  <a:gd name="T6" fmla="*/ 106 w 133"/>
                  <a:gd name="T7" fmla="*/ 69 h 169"/>
                  <a:gd name="T8" fmla="*/ 71 w 133"/>
                  <a:gd name="T9" fmla="*/ 26 h 169"/>
                  <a:gd name="T10" fmla="*/ 28 w 133"/>
                  <a:gd name="T11" fmla="*/ 80 h 169"/>
                  <a:gd name="T12" fmla="*/ 28 w 133"/>
                  <a:gd name="T13" fmla="*/ 169 h 169"/>
                  <a:gd name="T14" fmla="*/ 0 w 133"/>
                  <a:gd name="T15" fmla="*/ 169 h 169"/>
                  <a:gd name="T16" fmla="*/ 0 w 133"/>
                  <a:gd name="T17" fmla="*/ 5 h 169"/>
                  <a:gd name="T18" fmla="*/ 27 w 133"/>
                  <a:gd name="T19" fmla="*/ 5 h 169"/>
                  <a:gd name="T20" fmla="*/ 27 w 133"/>
                  <a:gd name="T21" fmla="*/ 28 h 169"/>
                  <a:gd name="T22" fmla="*/ 77 w 133"/>
                  <a:gd name="T23" fmla="*/ 0 h 169"/>
                  <a:gd name="T24" fmla="*/ 133 w 133"/>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169">
                    <a:moveTo>
                      <a:pt x="133" y="58"/>
                    </a:moveTo>
                    <a:cubicBezTo>
                      <a:pt x="133" y="169"/>
                      <a:pt x="133" y="169"/>
                      <a:pt x="133" y="169"/>
                    </a:cubicBezTo>
                    <a:cubicBezTo>
                      <a:pt x="106" y="169"/>
                      <a:pt x="106" y="169"/>
                      <a:pt x="106" y="169"/>
                    </a:cubicBezTo>
                    <a:cubicBezTo>
                      <a:pt x="106" y="69"/>
                      <a:pt x="106" y="69"/>
                      <a:pt x="106"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3" y="58"/>
                    </a:cubicBezTo>
                    <a:close/>
                  </a:path>
                </a:pathLst>
              </a:custGeom>
              <a:grpFill/>
              <a:ln>
                <a:noFill/>
              </a:ln>
            </p:spPr>
            <p:txBody>
              <a:bodyPr anchor="ctr"/>
              <a:lstStyle/>
              <a:p>
                <a:pPr algn="ctr"/>
                <a:endParaRPr/>
              </a:p>
            </p:txBody>
          </p:sp>
          <p:sp>
            <p:nvSpPr>
              <p:cNvPr id="119" name="ïṡḷïḍê">
                <a:extLst>
                  <a:ext uri="{FF2B5EF4-FFF2-40B4-BE49-F238E27FC236}">
                    <a16:creationId xmlns:a16="http://schemas.microsoft.com/office/drawing/2014/main" id="{10D11FAC-1070-41FE-8B29-44FE1818EFD2}"/>
                  </a:ext>
                </a:extLst>
              </p:cNvPr>
              <p:cNvSpPr/>
              <p:nvPr/>
            </p:nvSpPr>
            <p:spPr bwMode="auto">
              <a:xfrm>
                <a:off x="11367097"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4" y="31"/>
                      <a:pt x="29" y="2"/>
                      <a:pt x="76" y="0"/>
                    </a:cubicBezTo>
                    <a:cubicBezTo>
                      <a:pt x="124" y="2"/>
                      <a:pt x="149" y="31"/>
                      <a:pt x="152" y="87"/>
                    </a:cubicBezTo>
                    <a:cubicBezTo>
                      <a:pt x="149" y="142"/>
                      <a:pt x="124" y="170"/>
                      <a:pt x="76" y="171"/>
                    </a:cubicBezTo>
                    <a:cubicBezTo>
                      <a:pt x="29" y="170"/>
                      <a:pt x="4" y="142"/>
                      <a:pt x="0" y="87"/>
                    </a:cubicBezTo>
                    <a:close/>
                    <a:moveTo>
                      <a:pt x="28" y="87"/>
                    </a:moveTo>
                    <a:cubicBezTo>
                      <a:pt x="31" y="128"/>
                      <a:pt x="47" y="149"/>
                      <a:pt x="76" y="149"/>
                    </a:cubicBezTo>
                    <a:cubicBezTo>
                      <a:pt x="106" y="149"/>
                      <a:pt x="122" y="128"/>
                      <a:pt x="124" y="87"/>
                    </a:cubicBezTo>
                    <a:cubicBezTo>
                      <a:pt x="122" y="46"/>
                      <a:pt x="106" y="25"/>
                      <a:pt x="76" y="24"/>
                    </a:cubicBezTo>
                    <a:cubicBezTo>
                      <a:pt x="47" y="25"/>
                      <a:pt x="31" y="46"/>
                      <a:pt x="28" y="87"/>
                    </a:cubicBezTo>
                    <a:close/>
                  </a:path>
                </a:pathLst>
              </a:custGeom>
              <a:grpFill/>
              <a:ln>
                <a:noFill/>
              </a:ln>
            </p:spPr>
            <p:txBody>
              <a:bodyPr anchor="ctr"/>
              <a:lstStyle/>
              <a:p>
                <a:pPr algn="ctr"/>
                <a:endParaRPr/>
              </a:p>
            </p:txBody>
          </p:sp>
          <p:sp>
            <p:nvSpPr>
              <p:cNvPr id="120" name="îşļíḋe">
                <a:extLst>
                  <a:ext uri="{FF2B5EF4-FFF2-40B4-BE49-F238E27FC236}">
                    <a16:creationId xmlns:a16="http://schemas.microsoft.com/office/drawing/2014/main" id="{D7D59A13-5F6C-4A29-BA42-46AA267D2631}"/>
                  </a:ext>
                </a:extLst>
              </p:cNvPr>
              <p:cNvSpPr/>
              <p:nvPr/>
            </p:nvSpPr>
            <p:spPr bwMode="auto">
              <a:xfrm>
                <a:off x="11405258" y="721607"/>
                <a:ext cx="5871" cy="46547"/>
              </a:xfrm>
              <a:prstGeom prst="rect">
                <a:avLst/>
              </a:prstGeom>
              <a:grpFill/>
              <a:ln>
                <a:noFill/>
              </a:ln>
            </p:spPr>
            <p:txBody>
              <a:bodyPr anchor="ctr"/>
              <a:lstStyle/>
              <a:p>
                <a:pPr algn="ctr"/>
                <a:endParaRPr/>
              </a:p>
            </p:txBody>
          </p:sp>
          <p:sp>
            <p:nvSpPr>
              <p:cNvPr id="121" name="íṩľide">
                <a:extLst>
                  <a:ext uri="{FF2B5EF4-FFF2-40B4-BE49-F238E27FC236}">
                    <a16:creationId xmlns:a16="http://schemas.microsoft.com/office/drawing/2014/main" id="{8D3DB728-D3FD-4DA3-888E-D17BD5198EF8}"/>
                  </a:ext>
                </a:extLst>
              </p:cNvPr>
              <p:cNvSpPr/>
              <p:nvPr/>
            </p:nvSpPr>
            <p:spPr bwMode="auto">
              <a:xfrm>
                <a:off x="11417419"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9" y="2"/>
                      <a:pt x="76" y="0"/>
                    </a:cubicBezTo>
                    <a:cubicBezTo>
                      <a:pt x="123" y="2"/>
                      <a:pt x="149" y="31"/>
                      <a:pt x="152" y="87"/>
                    </a:cubicBezTo>
                    <a:cubicBezTo>
                      <a:pt x="149" y="142"/>
                      <a:pt x="123" y="170"/>
                      <a:pt x="76" y="171"/>
                    </a:cubicBezTo>
                    <a:cubicBezTo>
                      <a:pt x="29" y="170"/>
                      <a:pt x="3" y="142"/>
                      <a:pt x="0" y="87"/>
                    </a:cubicBezTo>
                    <a:close/>
                    <a:moveTo>
                      <a:pt x="28" y="87"/>
                    </a:moveTo>
                    <a:cubicBezTo>
                      <a:pt x="31" y="128"/>
                      <a:pt x="47" y="149"/>
                      <a:pt x="76" y="149"/>
                    </a:cubicBezTo>
                    <a:cubicBezTo>
                      <a:pt x="105" y="149"/>
                      <a:pt x="121" y="128"/>
                      <a:pt x="124" y="87"/>
                    </a:cubicBezTo>
                    <a:cubicBezTo>
                      <a:pt x="121" y="46"/>
                      <a:pt x="105" y="25"/>
                      <a:pt x="76" y="24"/>
                    </a:cubicBezTo>
                    <a:cubicBezTo>
                      <a:pt x="47" y="25"/>
                      <a:pt x="31" y="46"/>
                      <a:pt x="28" y="87"/>
                    </a:cubicBezTo>
                    <a:close/>
                  </a:path>
                </a:pathLst>
              </a:custGeom>
              <a:grpFill/>
              <a:ln>
                <a:noFill/>
              </a:ln>
            </p:spPr>
            <p:txBody>
              <a:bodyPr anchor="ctr"/>
              <a:lstStyle/>
              <a:p>
                <a:pPr algn="ctr"/>
                <a:endParaRPr/>
              </a:p>
            </p:txBody>
          </p:sp>
          <p:sp>
            <p:nvSpPr>
              <p:cNvPr id="122" name="ïSļídê">
                <a:extLst>
                  <a:ext uri="{FF2B5EF4-FFF2-40B4-BE49-F238E27FC236}">
                    <a16:creationId xmlns:a16="http://schemas.microsoft.com/office/drawing/2014/main" id="{B27E9A8F-A436-4C7E-9A8C-2365D0EB0C85}"/>
                  </a:ext>
                </a:extLst>
              </p:cNvPr>
              <p:cNvSpPr/>
              <p:nvPr/>
            </p:nvSpPr>
            <p:spPr bwMode="auto">
              <a:xfrm>
                <a:off x="11453482" y="732929"/>
                <a:ext cx="30193" cy="48644"/>
              </a:xfrm>
              <a:custGeom>
                <a:avLst/>
                <a:gdLst>
                  <a:gd name="T0" fmla="*/ 30 w 145"/>
                  <a:gd name="T1" fmla="*/ 87 h 235"/>
                  <a:gd name="T2" fmla="*/ 74 w 145"/>
                  <a:gd name="T3" fmla="*/ 151 h 235"/>
                  <a:gd name="T4" fmla="*/ 118 w 145"/>
                  <a:gd name="T5" fmla="*/ 96 h 235"/>
                  <a:gd name="T6" fmla="*/ 74 w 145"/>
                  <a:gd name="T7" fmla="*/ 26 h 235"/>
                  <a:gd name="T8" fmla="*/ 30 w 145"/>
                  <a:gd name="T9" fmla="*/ 87 h 235"/>
                  <a:gd name="T10" fmla="*/ 144 w 145"/>
                  <a:gd name="T11" fmla="*/ 5 h 235"/>
                  <a:gd name="T12" fmla="*/ 144 w 145"/>
                  <a:gd name="T13" fmla="*/ 156 h 235"/>
                  <a:gd name="T14" fmla="*/ 69 w 145"/>
                  <a:gd name="T15" fmla="*/ 235 h 235"/>
                  <a:gd name="T16" fmla="*/ 5 w 145"/>
                  <a:gd name="T17" fmla="*/ 186 h 235"/>
                  <a:gd name="T18" fmla="*/ 33 w 145"/>
                  <a:gd name="T19" fmla="*/ 186 h 235"/>
                  <a:gd name="T20" fmla="*/ 70 w 145"/>
                  <a:gd name="T21" fmla="*/ 213 h 235"/>
                  <a:gd name="T22" fmla="*/ 117 w 145"/>
                  <a:gd name="T23" fmla="*/ 158 h 235"/>
                  <a:gd name="T24" fmla="*/ 117 w 145"/>
                  <a:gd name="T25" fmla="*/ 151 h 235"/>
                  <a:gd name="T26" fmla="*/ 117 w 145"/>
                  <a:gd name="T27" fmla="*/ 152 h 235"/>
                  <a:gd name="T28" fmla="*/ 73 w 145"/>
                  <a:gd name="T29" fmla="*/ 171 h 235"/>
                  <a:gd name="T30" fmla="*/ 0 w 145"/>
                  <a:gd name="T31" fmla="*/ 82 h 235"/>
                  <a:gd name="T32" fmla="*/ 69 w 145"/>
                  <a:gd name="T33" fmla="*/ 0 h 235"/>
                  <a:gd name="T34" fmla="*/ 118 w 145"/>
                  <a:gd name="T35" fmla="*/ 28 h 235"/>
                  <a:gd name="T36" fmla="*/ 118 w 145"/>
                  <a:gd name="T37" fmla="*/ 5 h 235"/>
                  <a:gd name="T38" fmla="*/ 144 w 145"/>
                  <a:gd name="T39" fmla="*/ 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5" h="235">
                    <a:moveTo>
                      <a:pt x="30" y="87"/>
                    </a:moveTo>
                    <a:cubicBezTo>
                      <a:pt x="30" y="129"/>
                      <a:pt x="45" y="150"/>
                      <a:pt x="74" y="151"/>
                    </a:cubicBezTo>
                    <a:cubicBezTo>
                      <a:pt x="102" y="148"/>
                      <a:pt x="117" y="130"/>
                      <a:pt x="118" y="96"/>
                    </a:cubicBezTo>
                    <a:cubicBezTo>
                      <a:pt x="119" y="49"/>
                      <a:pt x="104" y="26"/>
                      <a:pt x="74" y="26"/>
                    </a:cubicBezTo>
                    <a:cubicBezTo>
                      <a:pt x="44" y="26"/>
                      <a:pt x="29" y="46"/>
                      <a:pt x="30" y="87"/>
                    </a:cubicBezTo>
                    <a:close/>
                    <a:moveTo>
                      <a:pt x="144" y="5"/>
                    </a:moveTo>
                    <a:cubicBezTo>
                      <a:pt x="144" y="156"/>
                      <a:pt x="144" y="156"/>
                      <a:pt x="144" y="156"/>
                    </a:cubicBezTo>
                    <a:cubicBezTo>
                      <a:pt x="145" y="209"/>
                      <a:pt x="120" y="235"/>
                      <a:pt x="69" y="235"/>
                    </a:cubicBezTo>
                    <a:cubicBezTo>
                      <a:pt x="30" y="235"/>
                      <a:pt x="9" y="219"/>
                      <a:pt x="5" y="186"/>
                    </a:cubicBezTo>
                    <a:cubicBezTo>
                      <a:pt x="33" y="186"/>
                      <a:pt x="33" y="186"/>
                      <a:pt x="33" y="186"/>
                    </a:cubicBezTo>
                    <a:cubicBezTo>
                      <a:pt x="37" y="204"/>
                      <a:pt x="49" y="213"/>
                      <a:pt x="70" y="213"/>
                    </a:cubicBezTo>
                    <a:cubicBezTo>
                      <a:pt x="103" y="213"/>
                      <a:pt x="118" y="195"/>
                      <a:pt x="117" y="158"/>
                    </a:cubicBezTo>
                    <a:cubicBezTo>
                      <a:pt x="117" y="151"/>
                      <a:pt x="117" y="151"/>
                      <a:pt x="117" y="151"/>
                    </a:cubicBezTo>
                    <a:cubicBezTo>
                      <a:pt x="117" y="152"/>
                      <a:pt x="117" y="152"/>
                      <a:pt x="117" y="152"/>
                    </a:cubicBezTo>
                    <a:cubicBezTo>
                      <a:pt x="107" y="165"/>
                      <a:pt x="92" y="171"/>
                      <a:pt x="73" y="171"/>
                    </a:cubicBezTo>
                    <a:cubicBezTo>
                      <a:pt x="27" y="170"/>
                      <a:pt x="3" y="140"/>
                      <a:pt x="0" y="82"/>
                    </a:cubicBezTo>
                    <a:cubicBezTo>
                      <a:pt x="3" y="30"/>
                      <a:pt x="26" y="2"/>
                      <a:pt x="69" y="0"/>
                    </a:cubicBezTo>
                    <a:cubicBezTo>
                      <a:pt x="89" y="0"/>
                      <a:pt x="106" y="9"/>
                      <a:pt x="118" y="28"/>
                    </a:cubicBezTo>
                    <a:cubicBezTo>
                      <a:pt x="118" y="5"/>
                      <a:pt x="118" y="5"/>
                      <a:pt x="118" y="5"/>
                    </a:cubicBezTo>
                    <a:lnTo>
                      <a:pt x="144" y="5"/>
                    </a:lnTo>
                    <a:close/>
                  </a:path>
                </a:pathLst>
              </a:custGeom>
              <a:grpFill/>
              <a:ln>
                <a:noFill/>
              </a:ln>
            </p:spPr>
            <p:txBody>
              <a:bodyPr anchor="ctr"/>
              <a:lstStyle/>
              <a:p>
                <a:pPr algn="ctr"/>
                <a:endParaRPr/>
              </a:p>
            </p:txBody>
          </p:sp>
          <p:sp>
            <p:nvSpPr>
              <p:cNvPr id="123" name="işḷíḑè">
                <a:extLst>
                  <a:ext uri="{FF2B5EF4-FFF2-40B4-BE49-F238E27FC236}">
                    <a16:creationId xmlns:a16="http://schemas.microsoft.com/office/drawing/2014/main" id="{CDB414FC-16C0-44D5-8D49-A206F5467CBA}"/>
                  </a:ext>
                </a:extLst>
              </p:cNvPr>
              <p:cNvSpPr/>
              <p:nvPr/>
            </p:nvSpPr>
            <p:spPr bwMode="auto">
              <a:xfrm>
                <a:off x="11487868" y="734187"/>
                <a:ext cx="31032" cy="47386"/>
              </a:xfrm>
              <a:custGeom>
                <a:avLst/>
                <a:gdLst>
                  <a:gd name="T0" fmla="*/ 76 w 149"/>
                  <a:gd name="T1" fmla="*/ 135 h 229"/>
                  <a:gd name="T2" fmla="*/ 119 w 149"/>
                  <a:gd name="T3" fmla="*/ 0 h 229"/>
                  <a:gd name="T4" fmla="*/ 149 w 149"/>
                  <a:gd name="T5" fmla="*/ 0 h 229"/>
                  <a:gd name="T6" fmla="*/ 132 w 149"/>
                  <a:gd name="T7" fmla="*/ 48 h 229"/>
                  <a:gd name="T8" fmla="*/ 90 w 149"/>
                  <a:gd name="T9" fmla="*/ 160 h 229"/>
                  <a:gd name="T10" fmla="*/ 61 w 149"/>
                  <a:gd name="T11" fmla="*/ 218 h 229"/>
                  <a:gd name="T12" fmla="*/ 25 w 149"/>
                  <a:gd name="T13" fmla="*/ 228 h 229"/>
                  <a:gd name="T14" fmla="*/ 14 w 149"/>
                  <a:gd name="T15" fmla="*/ 225 h 229"/>
                  <a:gd name="T16" fmla="*/ 14 w 149"/>
                  <a:gd name="T17" fmla="*/ 201 h 229"/>
                  <a:gd name="T18" fmla="*/ 17 w 149"/>
                  <a:gd name="T19" fmla="*/ 202 h 229"/>
                  <a:gd name="T20" fmla="*/ 30 w 149"/>
                  <a:gd name="T21" fmla="*/ 204 h 229"/>
                  <a:gd name="T22" fmla="*/ 60 w 149"/>
                  <a:gd name="T23" fmla="*/ 166 h 229"/>
                  <a:gd name="T24" fmla="*/ 0 w 149"/>
                  <a:gd name="T25" fmla="*/ 0 h 229"/>
                  <a:gd name="T26" fmla="*/ 30 w 149"/>
                  <a:gd name="T27" fmla="*/ 0 h 229"/>
                  <a:gd name="T28" fmla="*/ 74 w 149"/>
                  <a:gd name="T29" fmla="*/ 135 h 229"/>
                  <a:gd name="T30" fmla="*/ 76 w 149"/>
                  <a:gd name="T31" fmla="*/ 135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9" h="229">
                    <a:moveTo>
                      <a:pt x="76" y="135"/>
                    </a:moveTo>
                    <a:cubicBezTo>
                      <a:pt x="119" y="0"/>
                      <a:pt x="119" y="0"/>
                      <a:pt x="119" y="0"/>
                    </a:cubicBezTo>
                    <a:cubicBezTo>
                      <a:pt x="149" y="0"/>
                      <a:pt x="149" y="0"/>
                      <a:pt x="149" y="0"/>
                    </a:cubicBezTo>
                    <a:cubicBezTo>
                      <a:pt x="145" y="10"/>
                      <a:pt x="139" y="26"/>
                      <a:pt x="132" y="48"/>
                    </a:cubicBezTo>
                    <a:cubicBezTo>
                      <a:pt x="114" y="97"/>
                      <a:pt x="100" y="135"/>
                      <a:pt x="90" y="160"/>
                    </a:cubicBezTo>
                    <a:cubicBezTo>
                      <a:pt x="76" y="195"/>
                      <a:pt x="67" y="214"/>
                      <a:pt x="61" y="218"/>
                    </a:cubicBezTo>
                    <a:cubicBezTo>
                      <a:pt x="55" y="225"/>
                      <a:pt x="43" y="229"/>
                      <a:pt x="25" y="228"/>
                    </a:cubicBezTo>
                    <a:cubicBezTo>
                      <a:pt x="22" y="228"/>
                      <a:pt x="18" y="227"/>
                      <a:pt x="14" y="225"/>
                    </a:cubicBezTo>
                    <a:cubicBezTo>
                      <a:pt x="14" y="201"/>
                      <a:pt x="14" y="201"/>
                      <a:pt x="14" y="201"/>
                    </a:cubicBezTo>
                    <a:cubicBezTo>
                      <a:pt x="15" y="201"/>
                      <a:pt x="16" y="201"/>
                      <a:pt x="17" y="202"/>
                    </a:cubicBezTo>
                    <a:cubicBezTo>
                      <a:pt x="22" y="204"/>
                      <a:pt x="26" y="204"/>
                      <a:pt x="30" y="204"/>
                    </a:cubicBezTo>
                    <a:cubicBezTo>
                      <a:pt x="41" y="209"/>
                      <a:pt x="51" y="196"/>
                      <a:pt x="60" y="166"/>
                    </a:cubicBezTo>
                    <a:cubicBezTo>
                      <a:pt x="0" y="0"/>
                      <a:pt x="0" y="0"/>
                      <a:pt x="0" y="0"/>
                    </a:cubicBezTo>
                    <a:cubicBezTo>
                      <a:pt x="30" y="0"/>
                      <a:pt x="30" y="0"/>
                      <a:pt x="30" y="0"/>
                    </a:cubicBezTo>
                    <a:cubicBezTo>
                      <a:pt x="74" y="135"/>
                      <a:pt x="74" y="135"/>
                      <a:pt x="74" y="135"/>
                    </a:cubicBezTo>
                    <a:lnTo>
                      <a:pt x="76" y="135"/>
                    </a:lnTo>
                    <a:close/>
                  </a:path>
                </a:pathLst>
              </a:custGeom>
              <a:grpFill/>
              <a:ln>
                <a:noFill/>
              </a:ln>
            </p:spPr>
            <p:txBody>
              <a:bodyPr anchor="ctr"/>
              <a:lstStyle/>
              <a:p>
                <a:pPr algn="ctr"/>
                <a:endParaRPr/>
              </a:p>
            </p:txBody>
          </p:sp>
        </p:grpSp>
        <p:grpSp>
          <p:nvGrpSpPr>
            <p:cNvPr id="19" name="组合 18">
              <a:extLst>
                <a:ext uri="{FF2B5EF4-FFF2-40B4-BE49-F238E27FC236}">
                  <a16:creationId xmlns:a16="http://schemas.microsoft.com/office/drawing/2014/main" id="{048F3111-B36F-4FC0-8EDC-B92F7C0238CC}"/>
                </a:ext>
              </a:extLst>
            </p:cNvPr>
            <p:cNvGrpSpPr/>
            <p:nvPr/>
          </p:nvGrpSpPr>
          <p:grpSpPr>
            <a:xfrm>
              <a:off x="660400" y="478901"/>
              <a:ext cx="601275" cy="454750"/>
              <a:chOff x="2201863" y="2538413"/>
              <a:chExt cx="1776413" cy="1781175"/>
            </a:xfrm>
            <a:solidFill>
              <a:schemeClr val="accent1"/>
            </a:solidFill>
          </p:grpSpPr>
          <p:sp>
            <p:nvSpPr>
              <p:cNvPr id="20" name="íṣḷîďé">
                <a:extLst>
                  <a:ext uri="{FF2B5EF4-FFF2-40B4-BE49-F238E27FC236}">
                    <a16:creationId xmlns:a16="http://schemas.microsoft.com/office/drawing/2014/main" id="{B7E81E25-B7AE-4531-A87E-AED8DDFC55C9}"/>
                  </a:ext>
                </a:extLst>
              </p:cNvPr>
              <p:cNvSpPr/>
              <p:nvPr/>
            </p:nvSpPr>
            <p:spPr bwMode="auto">
              <a:xfrm>
                <a:off x="2201863" y="2538413"/>
                <a:ext cx="1776413" cy="1781175"/>
              </a:xfrm>
              <a:prstGeom prst="ellipse">
                <a:avLst/>
              </a:prstGeom>
              <a:noFill/>
              <a:ln w="19050" cap="flat">
                <a:solidFill>
                  <a:schemeClr val="accent1"/>
                </a:solidFill>
                <a:prstDash val="solid"/>
                <a:round/>
                <a:headEnd/>
                <a:tailEnd/>
              </a:ln>
            </p:spPr>
            <p:txBody>
              <a:bodyPr anchor="ctr"/>
              <a:lstStyle/>
              <a:p>
                <a:pPr algn="ctr"/>
                <a:endParaRPr/>
              </a:p>
            </p:txBody>
          </p:sp>
          <p:sp>
            <p:nvSpPr>
              <p:cNvPr id="21" name="îSlïdê">
                <a:extLst>
                  <a:ext uri="{FF2B5EF4-FFF2-40B4-BE49-F238E27FC236}">
                    <a16:creationId xmlns:a16="http://schemas.microsoft.com/office/drawing/2014/main" id="{8E726C61-BFA6-4DEB-A025-16A34B908257}"/>
                  </a:ext>
                </a:extLst>
              </p:cNvPr>
              <p:cNvSpPr/>
              <p:nvPr/>
            </p:nvSpPr>
            <p:spPr bwMode="auto">
              <a:xfrm>
                <a:off x="2349501" y="2976563"/>
                <a:ext cx="158750" cy="184150"/>
              </a:xfrm>
              <a:custGeom>
                <a:avLst/>
                <a:gdLst>
                  <a:gd name="T0" fmla="*/ 0 w 202"/>
                  <a:gd name="T1" fmla="*/ 96 h 233"/>
                  <a:gd name="T2" fmla="*/ 20 w 202"/>
                  <a:gd name="T3" fmla="*/ 58 h 233"/>
                  <a:gd name="T4" fmla="*/ 27 w 202"/>
                  <a:gd name="T5" fmla="*/ 65 h 233"/>
                  <a:gd name="T6" fmla="*/ 26 w 202"/>
                  <a:gd name="T7" fmla="*/ 70 h 233"/>
                  <a:gd name="T8" fmla="*/ 25 w 202"/>
                  <a:gd name="T9" fmla="*/ 75 h 233"/>
                  <a:gd name="T10" fmla="*/ 27 w 202"/>
                  <a:gd name="T11" fmla="*/ 81 h 233"/>
                  <a:gd name="T12" fmla="*/ 34 w 202"/>
                  <a:gd name="T13" fmla="*/ 88 h 233"/>
                  <a:gd name="T14" fmla="*/ 88 w 202"/>
                  <a:gd name="T15" fmla="*/ 137 h 233"/>
                  <a:gd name="T16" fmla="*/ 110 w 202"/>
                  <a:gd name="T17" fmla="*/ 93 h 233"/>
                  <a:gd name="T18" fmla="*/ 57 w 202"/>
                  <a:gd name="T19" fmla="*/ 46 h 233"/>
                  <a:gd name="T20" fmla="*/ 51 w 202"/>
                  <a:gd name="T21" fmla="*/ 41 h 233"/>
                  <a:gd name="T22" fmla="*/ 45 w 202"/>
                  <a:gd name="T23" fmla="*/ 40 h 233"/>
                  <a:gd name="T24" fmla="*/ 41 w 202"/>
                  <a:gd name="T25" fmla="*/ 42 h 233"/>
                  <a:gd name="T26" fmla="*/ 37 w 202"/>
                  <a:gd name="T27" fmla="*/ 46 h 233"/>
                  <a:gd name="T28" fmla="*/ 30 w 202"/>
                  <a:gd name="T29" fmla="*/ 39 h 233"/>
                  <a:gd name="T30" fmla="*/ 49 w 202"/>
                  <a:gd name="T31" fmla="*/ 0 h 233"/>
                  <a:gd name="T32" fmla="*/ 57 w 202"/>
                  <a:gd name="T33" fmla="*/ 7 h 233"/>
                  <a:gd name="T34" fmla="*/ 55 w 202"/>
                  <a:gd name="T35" fmla="*/ 12 h 233"/>
                  <a:gd name="T36" fmla="*/ 55 w 202"/>
                  <a:gd name="T37" fmla="*/ 17 h 233"/>
                  <a:gd name="T38" fmla="*/ 57 w 202"/>
                  <a:gd name="T39" fmla="*/ 24 h 233"/>
                  <a:gd name="T40" fmla="*/ 63 w 202"/>
                  <a:gd name="T41" fmla="*/ 31 h 233"/>
                  <a:gd name="T42" fmla="*/ 174 w 202"/>
                  <a:gd name="T43" fmla="*/ 129 h 233"/>
                  <a:gd name="T44" fmla="*/ 180 w 202"/>
                  <a:gd name="T45" fmla="*/ 134 h 233"/>
                  <a:gd name="T46" fmla="*/ 186 w 202"/>
                  <a:gd name="T47" fmla="*/ 135 h 233"/>
                  <a:gd name="T48" fmla="*/ 191 w 202"/>
                  <a:gd name="T49" fmla="*/ 133 h 233"/>
                  <a:gd name="T50" fmla="*/ 194 w 202"/>
                  <a:gd name="T51" fmla="*/ 130 h 233"/>
                  <a:gd name="T52" fmla="*/ 202 w 202"/>
                  <a:gd name="T53" fmla="*/ 137 h 233"/>
                  <a:gd name="T54" fmla="*/ 182 w 202"/>
                  <a:gd name="T55" fmla="*/ 175 h 233"/>
                  <a:gd name="T56" fmla="*/ 175 w 202"/>
                  <a:gd name="T57" fmla="*/ 169 h 233"/>
                  <a:gd name="T58" fmla="*/ 176 w 202"/>
                  <a:gd name="T59" fmla="*/ 163 h 233"/>
                  <a:gd name="T60" fmla="*/ 176 w 202"/>
                  <a:gd name="T61" fmla="*/ 158 h 233"/>
                  <a:gd name="T62" fmla="*/ 174 w 202"/>
                  <a:gd name="T63" fmla="*/ 151 h 233"/>
                  <a:gd name="T64" fmla="*/ 167 w 202"/>
                  <a:gd name="T65" fmla="*/ 144 h 233"/>
                  <a:gd name="T66" fmla="*/ 120 w 202"/>
                  <a:gd name="T67" fmla="*/ 102 h 233"/>
                  <a:gd name="T68" fmla="*/ 98 w 202"/>
                  <a:gd name="T69" fmla="*/ 146 h 233"/>
                  <a:gd name="T70" fmla="*/ 144 w 202"/>
                  <a:gd name="T71" fmla="*/ 187 h 233"/>
                  <a:gd name="T72" fmla="*/ 151 w 202"/>
                  <a:gd name="T73" fmla="*/ 192 h 233"/>
                  <a:gd name="T74" fmla="*/ 157 w 202"/>
                  <a:gd name="T75" fmla="*/ 193 h 233"/>
                  <a:gd name="T76" fmla="*/ 161 w 202"/>
                  <a:gd name="T77" fmla="*/ 191 h 233"/>
                  <a:gd name="T78" fmla="*/ 165 w 202"/>
                  <a:gd name="T79" fmla="*/ 188 h 233"/>
                  <a:gd name="T80" fmla="*/ 172 w 202"/>
                  <a:gd name="T81" fmla="*/ 194 h 233"/>
                  <a:gd name="T82" fmla="*/ 152 w 202"/>
                  <a:gd name="T83" fmla="*/ 233 h 233"/>
                  <a:gd name="T84" fmla="*/ 145 w 202"/>
                  <a:gd name="T85" fmla="*/ 226 h 233"/>
                  <a:gd name="T86" fmla="*/ 146 w 202"/>
                  <a:gd name="T87" fmla="*/ 221 h 233"/>
                  <a:gd name="T88" fmla="*/ 147 w 202"/>
                  <a:gd name="T89" fmla="*/ 215 h 233"/>
                  <a:gd name="T90" fmla="*/ 144 w 202"/>
                  <a:gd name="T91" fmla="*/ 208 h 233"/>
                  <a:gd name="T92" fmla="*/ 138 w 202"/>
                  <a:gd name="T93" fmla="*/ 202 h 233"/>
                  <a:gd name="T94" fmla="*/ 28 w 202"/>
                  <a:gd name="T95" fmla="*/ 103 h 233"/>
                  <a:gd name="T96" fmla="*/ 21 w 202"/>
                  <a:gd name="T97" fmla="*/ 98 h 233"/>
                  <a:gd name="T98" fmla="*/ 15 w 202"/>
                  <a:gd name="T99" fmla="*/ 97 h 233"/>
                  <a:gd name="T100" fmla="*/ 11 w 202"/>
                  <a:gd name="T101" fmla="*/ 99 h 233"/>
                  <a:gd name="T102" fmla="*/ 7 w 202"/>
                  <a:gd name="T103" fmla="*/ 103 h 233"/>
                  <a:gd name="T104" fmla="*/ 0 w 202"/>
                  <a:gd name="T105" fmla="*/ 9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2" h="233">
                    <a:moveTo>
                      <a:pt x="0" y="96"/>
                    </a:moveTo>
                    <a:cubicBezTo>
                      <a:pt x="20" y="58"/>
                      <a:pt x="20" y="58"/>
                      <a:pt x="20" y="58"/>
                    </a:cubicBezTo>
                    <a:cubicBezTo>
                      <a:pt x="27" y="65"/>
                      <a:pt x="27" y="65"/>
                      <a:pt x="27" y="65"/>
                    </a:cubicBezTo>
                    <a:cubicBezTo>
                      <a:pt x="27" y="66"/>
                      <a:pt x="26" y="67"/>
                      <a:pt x="26" y="70"/>
                    </a:cubicBezTo>
                    <a:cubicBezTo>
                      <a:pt x="25" y="72"/>
                      <a:pt x="25" y="74"/>
                      <a:pt x="25" y="75"/>
                    </a:cubicBezTo>
                    <a:cubicBezTo>
                      <a:pt x="25" y="77"/>
                      <a:pt x="26" y="79"/>
                      <a:pt x="27" y="81"/>
                    </a:cubicBezTo>
                    <a:cubicBezTo>
                      <a:pt x="29" y="83"/>
                      <a:pt x="31" y="86"/>
                      <a:pt x="34" y="88"/>
                    </a:cubicBezTo>
                    <a:cubicBezTo>
                      <a:pt x="88" y="137"/>
                      <a:pt x="88" y="137"/>
                      <a:pt x="88" y="137"/>
                    </a:cubicBezTo>
                    <a:cubicBezTo>
                      <a:pt x="110" y="93"/>
                      <a:pt x="110" y="93"/>
                      <a:pt x="110" y="93"/>
                    </a:cubicBezTo>
                    <a:cubicBezTo>
                      <a:pt x="57" y="46"/>
                      <a:pt x="57" y="46"/>
                      <a:pt x="57" y="46"/>
                    </a:cubicBezTo>
                    <a:cubicBezTo>
                      <a:pt x="55" y="44"/>
                      <a:pt x="53" y="42"/>
                      <a:pt x="51" y="41"/>
                    </a:cubicBezTo>
                    <a:cubicBezTo>
                      <a:pt x="49" y="40"/>
                      <a:pt x="47" y="39"/>
                      <a:pt x="45" y="40"/>
                    </a:cubicBezTo>
                    <a:cubicBezTo>
                      <a:pt x="43" y="40"/>
                      <a:pt x="42" y="41"/>
                      <a:pt x="41" y="42"/>
                    </a:cubicBezTo>
                    <a:cubicBezTo>
                      <a:pt x="39" y="43"/>
                      <a:pt x="38" y="44"/>
                      <a:pt x="37" y="46"/>
                    </a:cubicBezTo>
                    <a:cubicBezTo>
                      <a:pt x="30" y="39"/>
                      <a:pt x="30" y="39"/>
                      <a:pt x="30" y="39"/>
                    </a:cubicBezTo>
                    <a:cubicBezTo>
                      <a:pt x="49" y="0"/>
                      <a:pt x="49" y="0"/>
                      <a:pt x="49" y="0"/>
                    </a:cubicBezTo>
                    <a:cubicBezTo>
                      <a:pt x="57" y="7"/>
                      <a:pt x="57" y="7"/>
                      <a:pt x="57" y="7"/>
                    </a:cubicBezTo>
                    <a:cubicBezTo>
                      <a:pt x="57" y="8"/>
                      <a:pt x="56" y="10"/>
                      <a:pt x="55" y="12"/>
                    </a:cubicBezTo>
                    <a:cubicBezTo>
                      <a:pt x="55" y="14"/>
                      <a:pt x="54" y="16"/>
                      <a:pt x="55" y="17"/>
                    </a:cubicBezTo>
                    <a:cubicBezTo>
                      <a:pt x="55" y="19"/>
                      <a:pt x="56" y="22"/>
                      <a:pt x="57" y="24"/>
                    </a:cubicBezTo>
                    <a:cubicBezTo>
                      <a:pt x="58" y="26"/>
                      <a:pt x="61" y="28"/>
                      <a:pt x="63" y="31"/>
                    </a:cubicBezTo>
                    <a:cubicBezTo>
                      <a:pt x="174" y="129"/>
                      <a:pt x="174" y="129"/>
                      <a:pt x="174" y="129"/>
                    </a:cubicBezTo>
                    <a:cubicBezTo>
                      <a:pt x="176" y="132"/>
                      <a:pt x="178" y="133"/>
                      <a:pt x="180" y="134"/>
                    </a:cubicBezTo>
                    <a:cubicBezTo>
                      <a:pt x="182" y="135"/>
                      <a:pt x="184" y="136"/>
                      <a:pt x="186" y="135"/>
                    </a:cubicBezTo>
                    <a:cubicBezTo>
                      <a:pt x="188" y="135"/>
                      <a:pt x="189" y="134"/>
                      <a:pt x="191" y="133"/>
                    </a:cubicBezTo>
                    <a:cubicBezTo>
                      <a:pt x="193" y="132"/>
                      <a:pt x="194" y="131"/>
                      <a:pt x="194" y="130"/>
                    </a:cubicBezTo>
                    <a:cubicBezTo>
                      <a:pt x="202" y="137"/>
                      <a:pt x="202" y="137"/>
                      <a:pt x="202" y="137"/>
                    </a:cubicBezTo>
                    <a:cubicBezTo>
                      <a:pt x="182" y="175"/>
                      <a:pt x="182" y="175"/>
                      <a:pt x="182" y="175"/>
                    </a:cubicBezTo>
                    <a:cubicBezTo>
                      <a:pt x="175" y="169"/>
                      <a:pt x="175" y="169"/>
                      <a:pt x="175" y="169"/>
                    </a:cubicBezTo>
                    <a:cubicBezTo>
                      <a:pt x="175" y="167"/>
                      <a:pt x="176" y="165"/>
                      <a:pt x="176" y="163"/>
                    </a:cubicBezTo>
                    <a:cubicBezTo>
                      <a:pt x="176" y="161"/>
                      <a:pt x="176" y="159"/>
                      <a:pt x="176" y="158"/>
                    </a:cubicBezTo>
                    <a:cubicBezTo>
                      <a:pt x="176" y="156"/>
                      <a:pt x="175" y="153"/>
                      <a:pt x="174" y="151"/>
                    </a:cubicBezTo>
                    <a:cubicBezTo>
                      <a:pt x="172" y="149"/>
                      <a:pt x="170" y="146"/>
                      <a:pt x="167" y="144"/>
                    </a:cubicBezTo>
                    <a:cubicBezTo>
                      <a:pt x="120" y="102"/>
                      <a:pt x="120" y="102"/>
                      <a:pt x="120" y="102"/>
                    </a:cubicBezTo>
                    <a:cubicBezTo>
                      <a:pt x="98" y="146"/>
                      <a:pt x="98" y="146"/>
                      <a:pt x="98" y="146"/>
                    </a:cubicBezTo>
                    <a:cubicBezTo>
                      <a:pt x="144" y="187"/>
                      <a:pt x="144" y="187"/>
                      <a:pt x="144" y="187"/>
                    </a:cubicBezTo>
                    <a:cubicBezTo>
                      <a:pt x="146" y="189"/>
                      <a:pt x="148" y="191"/>
                      <a:pt x="151" y="192"/>
                    </a:cubicBezTo>
                    <a:cubicBezTo>
                      <a:pt x="153" y="193"/>
                      <a:pt x="155" y="193"/>
                      <a:pt x="157" y="193"/>
                    </a:cubicBezTo>
                    <a:cubicBezTo>
                      <a:pt x="158" y="192"/>
                      <a:pt x="160" y="192"/>
                      <a:pt x="161" y="191"/>
                    </a:cubicBezTo>
                    <a:cubicBezTo>
                      <a:pt x="163" y="190"/>
                      <a:pt x="164" y="189"/>
                      <a:pt x="165" y="188"/>
                    </a:cubicBezTo>
                    <a:cubicBezTo>
                      <a:pt x="172" y="194"/>
                      <a:pt x="172" y="194"/>
                      <a:pt x="172" y="194"/>
                    </a:cubicBezTo>
                    <a:cubicBezTo>
                      <a:pt x="152" y="233"/>
                      <a:pt x="152" y="233"/>
                      <a:pt x="152" y="233"/>
                    </a:cubicBezTo>
                    <a:cubicBezTo>
                      <a:pt x="145" y="226"/>
                      <a:pt x="145" y="226"/>
                      <a:pt x="145" y="226"/>
                    </a:cubicBezTo>
                    <a:cubicBezTo>
                      <a:pt x="145" y="225"/>
                      <a:pt x="146" y="223"/>
                      <a:pt x="146" y="221"/>
                    </a:cubicBezTo>
                    <a:cubicBezTo>
                      <a:pt x="147" y="218"/>
                      <a:pt x="147" y="217"/>
                      <a:pt x="147" y="215"/>
                    </a:cubicBezTo>
                    <a:cubicBezTo>
                      <a:pt x="147" y="213"/>
                      <a:pt x="146" y="211"/>
                      <a:pt x="144" y="208"/>
                    </a:cubicBezTo>
                    <a:cubicBezTo>
                      <a:pt x="142" y="206"/>
                      <a:pt x="140" y="204"/>
                      <a:pt x="138" y="202"/>
                    </a:cubicBezTo>
                    <a:cubicBezTo>
                      <a:pt x="28" y="103"/>
                      <a:pt x="28" y="103"/>
                      <a:pt x="28" y="103"/>
                    </a:cubicBezTo>
                    <a:cubicBezTo>
                      <a:pt x="25" y="101"/>
                      <a:pt x="23" y="99"/>
                      <a:pt x="21" y="98"/>
                    </a:cubicBezTo>
                    <a:cubicBezTo>
                      <a:pt x="19" y="97"/>
                      <a:pt x="17" y="97"/>
                      <a:pt x="15" y="97"/>
                    </a:cubicBezTo>
                    <a:cubicBezTo>
                      <a:pt x="14" y="97"/>
                      <a:pt x="12" y="98"/>
                      <a:pt x="11" y="99"/>
                    </a:cubicBezTo>
                    <a:cubicBezTo>
                      <a:pt x="9" y="101"/>
                      <a:pt x="8" y="102"/>
                      <a:pt x="7" y="103"/>
                    </a:cubicBezTo>
                    <a:lnTo>
                      <a:pt x="0" y="96"/>
                    </a:lnTo>
                    <a:close/>
                  </a:path>
                </a:pathLst>
              </a:custGeom>
              <a:solidFill>
                <a:srgbClr val="898989"/>
              </a:solidFill>
              <a:ln>
                <a:noFill/>
              </a:ln>
            </p:spPr>
            <p:txBody>
              <a:bodyPr anchor="ctr"/>
              <a:lstStyle/>
              <a:p>
                <a:pPr algn="ctr"/>
                <a:endParaRPr/>
              </a:p>
            </p:txBody>
          </p:sp>
          <p:sp>
            <p:nvSpPr>
              <p:cNvPr id="22" name="îSļíḍê">
                <a:extLst>
                  <a:ext uri="{FF2B5EF4-FFF2-40B4-BE49-F238E27FC236}">
                    <a16:creationId xmlns:a16="http://schemas.microsoft.com/office/drawing/2014/main" id="{619807DB-9C77-4D0D-9D07-2E2C88151A4C}"/>
                  </a:ext>
                </a:extLst>
              </p:cNvPr>
              <p:cNvSpPr/>
              <p:nvPr/>
            </p:nvSpPr>
            <p:spPr bwMode="auto">
              <a:xfrm>
                <a:off x="2319338" y="3086101"/>
                <a:ext cx="144463" cy="157163"/>
              </a:xfrm>
              <a:custGeom>
                <a:avLst/>
                <a:gdLst>
                  <a:gd name="T0" fmla="*/ 130 w 185"/>
                  <a:gd name="T1" fmla="*/ 193 h 199"/>
                  <a:gd name="T2" fmla="*/ 132 w 185"/>
                  <a:gd name="T3" fmla="*/ 186 h 199"/>
                  <a:gd name="T4" fmla="*/ 131 w 185"/>
                  <a:gd name="T5" fmla="*/ 177 h 199"/>
                  <a:gd name="T6" fmla="*/ 122 w 185"/>
                  <a:gd name="T7" fmla="*/ 165 h 199"/>
                  <a:gd name="T8" fmla="*/ 103 w 185"/>
                  <a:gd name="T9" fmla="*/ 148 h 199"/>
                  <a:gd name="T10" fmla="*/ 35 w 185"/>
                  <a:gd name="T11" fmla="*/ 91 h 199"/>
                  <a:gd name="T12" fmla="*/ 15 w 185"/>
                  <a:gd name="T13" fmla="*/ 69 h 199"/>
                  <a:gd name="T14" fmla="*/ 3 w 185"/>
                  <a:gd name="T15" fmla="*/ 47 h 199"/>
                  <a:gd name="T16" fmla="*/ 0 w 185"/>
                  <a:gd name="T17" fmla="*/ 29 h 199"/>
                  <a:gd name="T18" fmla="*/ 3 w 185"/>
                  <a:gd name="T19" fmla="*/ 16 h 199"/>
                  <a:gd name="T20" fmla="*/ 14 w 185"/>
                  <a:gd name="T21" fmla="*/ 4 h 199"/>
                  <a:gd name="T22" fmla="*/ 29 w 185"/>
                  <a:gd name="T23" fmla="*/ 1 h 199"/>
                  <a:gd name="T24" fmla="*/ 47 w 185"/>
                  <a:gd name="T25" fmla="*/ 6 h 199"/>
                  <a:gd name="T26" fmla="*/ 65 w 185"/>
                  <a:gd name="T27" fmla="*/ 18 h 199"/>
                  <a:gd name="T28" fmla="*/ 157 w 185"/>
                  <a:gd name="T29" fmla="*/ 95 h 199"/>
                  <a:gd name="T30" fmla="*/ 163 w 185"/>
                  <a:gd name="T31" fmla="*/ 100 h 199"/>
                  <a:gd name="T32" fmla="*/ 170 w 185"/>
                  <a:gd name="T33" fmla="*/ 101 h 199"/>
                  <a:gd name="T34" fmla="*/ 174 w 185"/>
                  <a:gd name="T35" fmla="*/ 99 h 199"/>
                  <a:gd name="T36" fmla="*/ 178 w 185"/>
                  <a:gd name="T37" fmla="*/ 96 h 199"/>
                  <a:gd name="T38" fmla="*/ 185 w 185"/>
                  <a:gd name="T39" fmla="*/ 102 h 199"/>
                  <a:gd name="T40" fmla="*/ 166 w 185"/>
                  <a:gd name="T41" fmla="*/ 141 h 199"/>
                  <a:gd name="T42" fmla="*/ 158 w 185"/>
                  <a:gd name="T43" fmla="*/ 135 h 199"/>
                  <a:gd name="T44" fmla="*/ 160 w 185"/>
                  <a:gd name="T45" fmla="*/ 129 h 199"/>
                  <a:gd name="T46" fmla="*/ 160 w 185"/>
                  <a:gd name="T47" fmla="*/ 124 h 199"/>
                  <a:gd name="T48" fmla="*/ 157 w 185"/>
                  <a:gd name="T49" fmla="*/ 117 h 199"/>
                  <a:gd name="T50" fmla="*/ 151 w 185"/>
                  <a:gd name="T51" fmla="*/ 111 h 199"/>
                  <a:gd name="T52" fmla="*/ 65 w 185"/>
                  <a:gd name="T53" fmla="*/ 38 h 199"/>
                  <a:gd name="T54" fmla="*/ 51 w 185"/>
                  <a:gd name="T55" fmla="*/ 28 h 199"/>
                  <a:gd name="T56" fmla="*/ 37 w 185"/>
                  <a:gd name="T57" fmla="*/ 21 h 199"/>
                  <a:gd name="T58" fmla="*/ 24 w 185"/>
                  <a:gd name="T59" fmla="*/ 19 h 199"/>
                  <a:gd name="T60" fmla="*/ 14 w 185"/>
                  <a:gd name="T61" fmla="*/ 28 h 199"/>
                  <a:gd name="T62" fmla="*/ 12 w 185"/>
                  <a:gd name="T63" fmla="*/ 44 h 199"/>
                  <a:gd name="T64" fmla="*/ 18 w 185"/>
                  <a:gd name="T65" fmla="*/ 60 h 199"/>
                  <a:gd name="T66" fmla="*/ 29 w 185"/>
                  <a:gd name="T67" fmla="*/ 75 h 199"/>
                  <a:gd name="T68" fmla="*/ 41 w 185"/>
                  <a:gd name="T69" fmla="*/ 87 h 199"/>
                  <a:gd name="T70" fmla="*/ 105 w 185"/>
                  <a:gd name="T71" fmla="*/ 140 h 199"/>
                  <a:gd name="T72" fmla="*/ 125 w 185"/>
                  <a:gd name="T73" fmla="*/ 156 h 199"/>
                  <a:gd name="T74" fmla="*/ 137 w 185"/>
                  <a:gd name="T75" fmla="*/ 161 h 199"/>
                  <a:gd name="T76" fmla="*/ 144 w 185"/>
                  <a:gd name="T77" fmla="*/ 159 h 199"/>
                  <a:gd name="T78" fmla="*/ 149 w 185"/>
                  <a:gd name="T79" fmla="*/ 154 h 199"/>
                  <a:gd name="T80" fmla="*/ 157 w 185"/>
                  <a:gd name="T81" fmla="*/ 161 h 199"/>
                  <a:gd name="T82" fmla="*/ 138 w 185"/>
                  <a:gd name="T83" fmla="*/ 199 h 199"/>
                  <a:gd name="T84" fmla="*/ 130 w 185"/>
                  <a:gd name="T85" fmla="*/ 19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 h="199">
                    <a:moveTo>
                      <a:pt x="130" y="193"/>
                    </a:moveTo>
                    <a:cubicBezTo>
                      <a:pt x="131" y="191"/>
                      <a:pt x="131" y="189"/>
                      <a:pt x="132" y="186"/>
                    </a:cubicBezTo>
                    <a:cubicBezTo>
                      <a:pt x="132" y="183"/>
                      <a:pt x="132" y="180"/>
                      <a:pt x="131" y="177"/>
                    </a:cubicBezTo>
                    <a:cubicBezTo>
                      <a:pt x="130" y="174"/>
                      <a:pt x="127" y="170"/>
                      <a:pt x="122" y="165"/>
                    </a:cubicBezTo>
                    <a:cubicBezTo>
                      <a:pt x="117" y="160"/>
                      <a:pt x="111" y="155"/>
                      <a:pt x="103" y="148"/>
                    </a:cubicBezTo>
                    <a:cubicBezTo>
                      <a:pt x="35" y="91"/>
                      <a:pt x="35" y="91"/>
                      <a:pt x="35" y="91"/>
                    </a:cubicBezTo>
                    <a:cubicBezTo>
                      <a:pt x="27" y="84"/>
                      <a:pt x="20" y="77"/>
                      <a:pt x="15" y="69"/>
                    </a:cubicBezTo>
                    <a:cubicBezTo>
                      <a:pt x="9" y="61"/>
                      <a:pt x="5" y="54"/>
                      <a:pt x="3" y="47"/>
                    </a:cubicBezTo>
                    <a:cubicBezTo>
                      <a:pt x="1" y="40"/>
                      <a:pt x="0" y="34"/>
                      <a:pt x="0" y="29"/>
                    </a:cubicBezTo>
                    <a:cubicBezTo>
                      <a:pt x="0" y="24"/>
                      <a:pt x="1" y="19"/>
                      <a:pt x="3" y="16"/>
                    </a:cubicBezTo>
                    <a:cubicBezTo>
                      <a:pt x="6" y="10"/>
                      <a:pt x="9" y="6"/>
                      <a:pt x="14" y="4"/>
                    </a:cubicBezTo>
                    <a:cubicBezTo>
                      <a:pt x="18" y="1"/>
                      <a:pt x="24" y="0"/>
                      <a:pt x="29" y="1"/>
                    </a:cubicBezTo>
                    <a:cubicBezTo>
                      <a:pt x="35" y="1"/>
                      <a:pt x="41" y="3"/>
                      <a:pt x="47" y="6"/>
                    </a:cubicBezTo>
                    <a:cubicBezTo>
                      <a:pt x="53" y="9"/>
                      <a:pt x="59" y="13"/>
                      <a:pt x="65" y="18"/>
                    </a:cubicBezTo>
                    <a:cubicBezTo>
                      <a:pt x="157" y="95"/>
                      <a:pt x="157" y="95"/>
                      <a:pt x="157" y="95"/>
                    </a:cubicBezTo>
                    <a:cubicBezTo>
                      <a:pt x="159" y="98"/>
                      <a:pt x="162" y="99"/>
                      <a:pt x="163" y="100"/>
                    </a:cubicBezTo>
                    <a:cubicBezTo>
                      <a:pt x="165" y="101"/>
                      <a:pt x="168" y="101"/>
                      <a:pt x="170" y="101"/>
                    </a:cubicBezTo>
                    <a:cubicBezTo>
                      <a:pt x="171" y="101"/>
                      <a:pt x="173" y="100"/>
                      <a:pt x="174" y="99"/>
                    </a:cubicBezTo>
                    <a:cubicBezTo>
                      <a:pt x="176" y="98"/>
                      <a:pt x="177" y="96"/>
                      <a:pt x="178" y="96"/>
                    </a:cubicBezTo>
                    <a:cubicBezTo>
                      <a:pt x="185" y="102"/>
                      <a:pt x="185" y="102"/>
                      <a:pt x="185" y="102"/>
                    </a:cubicBezTo>
                    <a:cubicBezTo>
                      <a:pt x="166" y="141"/>
                      <a:pt x="166" y="141"/>
                      <a:pt x="166" y="141"/>
                    </a:cubicBezTo>
                    <a:cubicBezTo>
                      <a:pt x="158" y="135"/>
                      <a:pt x="158" y="135"/>
                      <a:pt x="158" y="135"/>
                    </a:cubicBezTo>
                    <a:cubicBezTo>
                      <a:pt x="159" y="134"/>
                      <a:pt x="159" y="132"/>
                      <a:pt x="160" y="129"/>
                    </a:cubicBezTo>
                    <a:cubicBezTo>
                      <a:pt x="160" y="127"/>
                      <a:pt x="160" y="125"/>
                      <a:pt x="160" y="124"/>
                    </a:cubicBezTo>
                    <a:cubicBezTo>
                      <a:pt x="160" y="122"/>
                      <a:pt x="159" y="119"/>
                      <a:pt x="157" y="117"/>
                    </a:cubicBezTo>
                    <a:cubicBezTo>
                      <a:pt x="155" y="115"/>
                      <a:pt x="153" y="113"/>
                      <a:pt x="151" y="111"/>
                    </a:cubicBezTo>
                    <a:cubicBezTo>
                      <a:pt x="65" y="38"/>
                      <a:pt x="65" y="38"/>
                      <a:pt x="65" y="38"/>
                    </a:cubicBezTo>
                    <a:cubicBezTo>
                      <a:pt x="61" y="35"/>
                      <a:pt x="56" y="31"/>
                      <a:pt x="51" y="28"/>
                    </a:cubicBezTo>
                    <a:cubicBezTo>
                      <a:pt x="47" y="25"/>
                      <a:pt x="42" y="22"/>
                      <a:pt x="37" y="21"/>
                    </a:cubicBezTo>
                    <a:cubicBezTo>
                      <a:pt x="32" y="19"/>
                      <a:pt x="28" y="19"/>
                      <a:pt x="24" y="19"/>
                    </a:cubicBezTo>
                    <a:cubicBezTo>
                      <a:pt x="20" y="20"/>
                      <a:pt x="16" y="23"/>
                      <a:pt x="14" y="28"/>
                    </a:cubicBezTo>
                    <a:cubicBezTo>
                      <a:pt x="12" y="33"/>
                      <a:pt x="11" y="38"/>
                      <a:pt x="12" y="44"/>
                    </a:cubicBezTo>
                    <a:cubicBezTo>
                      <a:pt x="13" y="49"/>
                      <a:pt x="15" y="55"/>
                      <a:pt x="18" y="60"/>
                    </a:cubicBezTo>
                    <a:cubicBezTo>
                      <a:pt x="21" y="65"/>
                      <a:pt x="25" y="70"/>
                      <a:pt x="29" y="75"/>
                    </a:cubicBezTo>
                    <a:cubicBezTo>
                      <a:pt x="32" y="79"/>
                      <a:pt x="37" y="83"/>
                      <a:pt x="41" y="87"/>
                    </a:cubicBezTo>
                    <a:cubicBezTo>
                      <a:pt x="105" y="140"/>
                      <a:pt x="105" y="140"/>
                      <a:pt x="105" y="140"/>
                    </a:cubicBezTo>
                    <a:cubicBezTo>
                      <a:pt x="113" y="147"/>
                      <a:pt x="120" y="152"/>
                      <a:pt x="125" y="156"/>
                    </a:cubicBezTo>
                    <a:cubicBezTo>
                      <a:pt x="131" y="160"/>
                      <a:pt x="135" y="161"/>
                      <a:pt x="137" y="161"/>
                    </a:cubicBezTo>
                    <a:cubicBezTo>
                      <a:pt x="140" y="161"/>
                      <a:pt x="142" y="161"/>
                      <a:pt x="144" y="159"/>
                    </a:cubicBezTo>
                    <a:cubicBezTo>
                      <a:pt x="147" y="157"/>
                      <a:pt x="148" y="155"/>
                      <a:pt x="149" y="154"/>
                    </a:cubicBezTo>
                    <a:cubicBezTo>
                      <a:pt x="157" y="161"/>
                      <a:pt x="157" y="161"/>
                      <a:pt x="157" y="161"/>
                    </a:cubicBezTo>
                    <a:cubicBezTo>
                      <a:pt x="138" y="199"/>
                      <a:pt x="138" y="199"/>
                      <a:pt x="138" y="199"/>
                    </a:cubicBezTo>
                    <a:lnTo>
                      <a:pt x="130" y="193"/>
                    </a:lnTo>
                    <a:close/>
                  </a:path>
                </a:pathLst>
              </a:custGeom>
              <a:solidFill>
                <a:srgbClr val="898989"/>
              </a:solidFill>
              <a:ln>
                <a:noFill/>
              </a:ln>
            </p:spPr>
            <p:txBody>
              <a:bodyPr anchor="ctr"/>
              <a:lstStyle/>
              <a:p>
                <a:pPr algn="ctr"/>
                <a:endParaRPr/>
              </a:p>
            </p:txBody>
          </p:sp>
          <p:sp>
            <p:nvSpPr>
              <p:cNvPr id="23" name="ïşḻiḑe">
                <a:extLst>
                  <a:ext uri="{FF2B5EF4-FFF2-40B4-BE49-F238E27FC236}">
                    <a16:creationId xmlns:a16="http://schemas.microsoft.com/office/drawing/2014/main" id="{99E2FD61-D936-4E67-9A7E-C0ECB844442C}"/>
                  </a:ext>
                </a:extLst>
              </p:cNvPr>
              <p:cNvSpPr/>
              <p:nvPr/>
            </p:nvSpPr>
            <p:spPr bwMode="auto">
              <a:xfrm>
                <a:off x="2279651" y="3140076"/>
                <a:ext cx="147638" cy="127000"/>
              </a:xfrm>
              <a:custGeom>
                <a:avLst/>
                <a:gdLst>
                  <a:gd name="T0" fmla="*/ 0 w 189"/>
                  <a:gd name="T1" fmla="*/ 104 h 161"/>
                  <a:gd name="T2" fmla="*/ 15 w 189"/>
                  <a:gd name="T3" fmla="*/ 62 h 161"/>
                  <a:gd name="T4" fmla="*/ 23 w 189"/>
                  <a:gd name="T5" fmla="*/ 67 h 161"/>
                  <a:gd name="T6" fmla="*/ 22 w 189"/>
                  <a:gd name="T7" fmla="*/ 78 h 161"/>
                  <a:gd name="T8" fmla="*/ 25 w 189"/>
                  <a:gd name="T9" fmla="*/ 84 h 161"/>
                  <a:gd name="T10" fmla="*/ 28 w 189"/>
                  <a:gd name="T11" fmla="*/ 86 h 161"/>
                  <a:gd name="T12" fmla="*/ 31 w 189"/>
                  <a:gd name="T13" fmla="*/ 87 h 161"/>
                  <a:gd name="T14" fmla="*/ 71 w 189"/>
                  <a:gd name="T15" fmla="*/ 102 h 161"/>
                  <a:gd name="T16" fmla="*/ 84 w 189"/>
                  <a:gd name="T17" fmla="*/ 66 h 161"/>
                  <a:gd name="T18" fmla="*/ 71 w 189"/>
                  <a:gd name="T19" fmla="*/ 54 h 161"/>
                  <a:gd name="T20" fmla="*/ 60 w 189"/>
                  <a:gd name="T21" fmla="*/ 45 h 161"/>
                  <a:gd name="T22" fmla="*/ 53 w 189"/>
                  <a:gd name="T23" fmla="*/ 38 h 161"/>
                  <a:gd name="T24" fmla="*/ 48 w 189"/>
                  <a:gd name="T25" fmla="*/ 35 h 161"/>
                  <a:gd name="T26" fmla="*/ 39 w 189"/>
                  <a:gd name="T27" fmla="*/ 35 h 161"/>
                  <a:gd name="T28" fmla="*/ 32 w 189"/>
                  <a:gd name="T29" fmla="*/ 43 h 161"/>
                  <a:gd name="T30" fmla="*/ 24 w 189"/>
                  <a:gd name="T31" fmla="*/ 38 h 161"/>
                  <a:gd name="T32" fmla="*/ 37 w 189"/>
                  <a:gd name="T33" fmla="*/ 0 h 161"/>
                  <a:gd name="T34" fmla="*/ 46 w 189"/>
                  <a:gd name="T35" fmla="*/ 5 h 161"/>
                  <a:gd name="T36" fmla="*/ 46 w 189"/>
                  <a:gd name="T37" fmla="*/ 10 h 161"/>
                  <a:gd name="T38" fmla="*/ 47 w 189"/>
                  <a:gd name="T39" fmla="*/ 17 h 161"/>
                  <a:gd name="T40" fmla="*/ 52 w 189"/>
                  <a:gd name="T41" fmla="*/ 25 h 161"/>
                  <a:gd name="T42" fmla="*/ 60 w 189"/>
                  <a:gd name="T43" fmla="*/ 34 h 161"/>
                  <a:gd name="T44" fmla="*/ 125 w 189"/>
                  <a:gd name="T45" fmla="*/ 95 h 161"/>
                  <a:gd name="T46" fmla="*/ 189 w 189"/>
                  <a:gd name="T47" fmla="*/ 156 h 161"/>
                  <a:gd name="T48" fmla="*/ 186 w 189"/>
                  <a:gd name="T49" fmla="*/ 161 h 161"/>
                  <a:gd name="T50" fmla="*/ 30 w 189"/>
                  <a:gd name="T51" fmla="*/ 105 h 161"/>
                  <a:gd name="T52" fmla="*/ 22 w 189"/>
                  <a:gd name="T53" fmla="*/ 103 h 161"/>
                  <a:gd name="T54" fmla="*/ 15 w 189"/>
                  <a:gd name="T55" fmla="*/ 103 h 161"/>
                  <a:gd name="T56" fmla="*/ 11 w 189"/>
                  <a:gd name="T57" fmla="*/ 106 h 161"/>
                  <a:gd name="T58" fmla="*/ 8 w 189"/>
                  <a:gd name="T59" fmla="*/ 109 h 161"/>
                  <a:gd name="T60" fmla="*/ 0 w 189"/>
                  <a:gd name="T61" fmla="*/ 104 h 161"/>
                  <a:gd name="T62" fmla="*/ 83 w 189"/>
                  <a:gd name="T63" fmla="*/ 106 h 161"/>
                  <a:gd name="T64" fmla="*/ 153 w 189"/>
                  <a:gd name="T65" fmla="*/ 131 h 161"/>
                  <a:gd name="T66" fmla="*/ 94 w 189"/>
                  <a:gd name="T67" fmla="*/ 75 h 161"/>
                  <a:gd name="T68" fmla="*/ 83 w 189"/>
                  <a:gd name="T69" fmla="*/ 106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9" h="161">
                    <a:moveTo>
                      <a:pt x="0" y="104"/>
                    </a:moveTo>
                    <a:cubicBezTo>
                      <a:pt x="15" y="62"/>
                      <a:pt x="15" y="62"/>
                      <a:pt x="15" y="62"/>
                    </a:cubicBezTo>
                    <a:cubicBezTo>
                      <a:pt x="23" y="67"/>
                      <a:pt x="23" y="67"/>
                      <a:pt x="23" y="67"/>
                    </a:cubicBezTo>
                    <a:cubicBezTo>
                      <a:pt x="22" y="71"/>
                      <a:pt x="22" y="75"/>
                      <a:pt x="22" y="78"/>
                    </a:cubicBezTo>
                    <a:cubicBezTo>
                      <a:pt x="23" y="81"/>
                      <a:pt x="24" y="83"/>
                      <a:pt x="25" y="84"/>
                    </a:cubicBezTo>
                    <a:cubicBezTo>
                      <a:pt x="26" y="85"/>
                      <a:pt x="27" y="85"/>
                      <a:pt x="28" y="86"/>
                    </a:cubicBezTo>
                    <a:cubicBezTo>
                      <a:pt x="29" y="86"/>
                      <a:pt x="30" y="87"/>
                      <a:pt x="31" y="87"/>
                    </a:cubicBezTo>
                    <a:cubicBezTo>
                      <a:pt x="71" y="102"/>
                      <a:pt x="71" y="102"/>
                      <a:pt x="71" y="102"/>
                    </a:cubicBezTo>
                    <a:cubicBezTo>
                      <a:pt x="84" y="66"/>
                      <a:pt x="84" y="66"/>
                      <a:pt x="84" y="66"/>
                    </a:cubicBezTo>
                    <a:cubicBezTo>
                      <a:pt x="79" y="62"/>
                      <a:pt x="75" y="58"/>
                      <a:pt x="71" y="54"/>
                    </a:cubicBezTo>
                    <a:cubicBezTo>
                      <a:pt x="67" y="51"/>
                      <a:pt x="64" y="48"/>
                      <a:pt x="60" y="45"/>
                    </a:cubicBezTo>
                    <a:cubicBezTo>
                      <a:pt x="57" y="42"/>
                      <a:pt x="55" y="40"/>
                      <a:pt x="53" y="38"/>
                    </a:cubicBezTo>
                    <a:cubicBezTo>
                      <a:pt x="51" y="37"/>
                      <a:pt x="49" y="36"/>
                      <a:pt x="48" y="35"/>
                    </a:cubicBezTo>
                    <a:cubicBezTo>
                      <a:pt x="45" y="33"/>
                      <a:pt x="42" y="33"/>
                      <a:pt x="39" y="35"/>
                    </a:cubicBezTo>
                    <a:cubicBezTo>
                      <a:pt x="36" y="37"/>
                      <a:pt x="34" y="39"/>
                      <a:pt x="32" y="43"/>
                    </a:cubicBezTo>
                    <a:cubicBezTo>
                      <a:pt x="24" y="38"/>
                      <a:pt x="24" y="38"/>
                      <a:pt x="24" y="38"/>
                    </a:cubicBezTo>
                    <a:cubicBezTo>
                      <a:pt x="37" y="0"/>
                      <a:pt x="37" y="0"/>
                      <a:pt x="37" y="0"/>
                    </a:cubicBezTo>
                    <a:cubicBezTo>
                      <a:pt x="46" y="5"/>
                      <a:pt x="46" y="5"/>
                      <a:pt x="46" y="5"/>
                    </a:cubicBezTo>
                    <a:cubicBezTo>
                      <a:pt x="46" y="6"/>
                      <a:pt x="45" y="8"/>
                      <a:pt x="46" y="10"/>
                    </a:cubicBezTo>
                    <a:cubicBezTo>
                      <a:pt x="46" y="13"/>
                      <a:pt x="46" y="15"/>
                      <a:pt x="47" y="17"/>
                    </a:cubicBezTo>
                    <a:cubicBezTo>
                      <a:pt x="48" y="20"/>
                      <a:pt x="50" y="23"/>
                      <a:pt x="52" y="25"/>
                    </a:cubicBezTo>
                    <a:cubicBezTo>
                      <a:pt x="54" y="28"/>
                      <a:pt x="57" y="31"/>
                      <a:pt x="60" y="34"/>
                    </a:cubicBezTo>
                    <a:cubicBezTo>
                      <a:pt x="79" y="53"/>
                      <a:pt x="101" y="73"/>
                      <a:pt x="125" y="95"/>
                    </a:cubicBezTo>
                    <a:cubicBezTo>
                      <a:pt x="149" y="118"/>
                      <a:pt x="170" y="138"/>
                      <a:pt x="189" y="156"/>
                    </a:cubicBezTo>
                    <a:cubicBezTo>
                      <a:pt x="186" y="161"/>
                      <a:pt x="186" y="161"/>
                      <a:pt x="186" y="161"/>
                    </a:cubicBezTo>
                    <a:cubicBezTo>
                      <a:pt x="30" y="105"/>
                      <a:pt x="30" y="105"/>
                      <a:pt x="30" y="105"/>
                    </a:cubicBezTo>
                    <a:cubicBezTo>
                      <a:pt x="27" y="104"/>
                      <a:pt x="24" y="103"/>
                      <a:pt x="22" y="103"/>
                    </a:cubicBezTo>
                    <a:cubicBezTo>
                      <a:pt x="20" y="102"/>
                      <a:pt x="18" y="102"/>
                      <a:pt x="15" y="103"/>
                    </a:cubicBezTo>
                    <a:cubicBezTo>
                      <a:pt x="14" y="103"/>
                      <a:pt x="12" y="104"/>
                      <a:pt x="11" y="106"/>
                    </a:cubicBezTo>
                    <a:cubicBezTo>
                      <a:pt x="10" y="107"/>
                      <a:pt x="9" y="108"/>
                      <a:pt x="8" y="109"/>
                    </a:cubicBezTo>
                    <a:cubicBezTo>
                      <a:pt x="0" y="104"/>
                      <a:pt x="0" y="104"/>
                      <a:pt x="0" y="104"/>
                    </a:cubicBezTo>
                    <a:close/>
                    <a:moveTo>
                      <a:pt x="83" y="106"/>
                    </a:moveTo>
                    <a:cubicBezTo>
                      <a:pt x="153" y="131"/>
                      <a:pt x="153" y="131"/>
                      <a:pt x="153" y="131"/>
                    </a:cubicBezTo>
                    <a:cubicBezTo>
                      <a:pt x="94" y="75"/>
                      <a:pt x="94" y="75"/>
                      <a:pt x="94" y="75"/>
                    </a:cubicBezTo>
                    <a:lnTo>
                      <a:pt x="83" y="106"/>
                    </a:lnTo>
                    <a:close/>
                  </a:path>
                </a:pathLst>
              </a:custGeom>
              <a:solidFill>
                <a:srgbClr val="898989"/>
              </a:solidFill>
              <a:ln>
                <a:noFill/>
              </a:ln>
            </p:spPr>
            <p:txBody>
              <a:bodyPr anchor="ctr"/>
              <a:lstStyle/>
              <a:p>
                <a:pPr algn="ctr"/>
                <a:endParaRPr/>
              </a:p>
            </p:txBody>
          </p:sp>
          <p:sp>
            <p:nvSpPr>
              <p:cNvPr id="24" name="ïṡļiḑê">
                <a:extLst>
                  <a:ext uri="{FF2B5EF4-FFF2-40B4-BE49-F238E27FC236}">
                    <a16:creationId xmlns:a16="http://schemas.microsoft.com/office/drawing/2014/main" id="{8200E2FF-079A-4623-8CDF-6AE7948A610D}"/>
                  </a:ext>
                </a:extLst>
              </p:cNvPr>
              <p:cNvSpPr/>
              <p:nvPr/>
            </p:nvSpPr>
            <p:spPr bwMode="auto">
              <a:xfrm>
                <a:off x="2266951" y="3238501"/>
                <a:ext cx="152400" cy="103188"/>
              </a:xfrm>
              <a:custGeom>
                <a:avLst/>
                <a:gdLst>
                  <a:gd name="T0" fmla="*/ 56 w 193"/>
                  <a:gd name="T1" fmla="*/ 105 h 132"/>
                  <a:gd name="T2" fmla="*/ 0 w 193"/>
                  <a:gd name="T3" fmla="*/ 89 h 132"/>
                  <a:gd name="T4" fmla="*/ 12 w 193"/>
                  <a:gd name="T5" fmla="*/ 0 h 132"/>
                  <a:gd name="T6" fmla="*/ 16 w 193"/>
                  <a:gd name="T7" fmla="*/ 1 h 132"/>
                  <a:gd name="T8" fmla="*/ 175 w 193"/>
                  <a:gd name="T9" fmla="*/ 108 h 132"/>
                  <a:gd name="T10" fmla="*/ 178 w 193"/>
                  <a:gd name="T11" fmla="*/ 83 h 132"/>
                  <a:gd name="T12" fmla="*/ 179 w 193"/>
                  <a:gd name="T13" fmla="*/ 75 h 132"/>
                  <a:gd name="T14" fmla="*/ 178 w 193"/>
                  <a:gd name="T15" fmla="*/ 70 h 132"/>
                  <a:gd name="T16" fmla="*/ 166 w 193"/>
                  <a:gd name="T17" fmla="*/ 55 h 132"/>
                  <a:gd name="T18" fmla="*/ 141 w 193"/>
                  <a:gd name="T19" fmla="*/ 39 h 132"/>
                  <a:gd name="T20" fmla="*/ 142 w 193"/>
                  <a:gd name="T21" fmla="*/ 34 h 132"/>
                  <a:gd name="T22" fmla="*/ 193 w 193"/>
                  <a:gd name="T23" fmla="*/ 49 h 132"/>
                  <a:gd name="T24" fmla="*/ 182 w 193"/>
                  <a:gd name="T25" fmla="*/ 132 h 132"/>
                  <a:gd name="T26" fmla="*/ 177 w 193"/>
                  <a:gd name="T27" fmla="*/ 131 h 132"/>
                  <a:gd name="T28" fmla="*/ 19 w 193"/>
                  <a:gd name="T29" fmla="*/ 23 h 132"/>
                  <a:gd name="T30" fmla="*/ 16 w 193"/>
                  <a:gd name="T31" fmla="*/ 50 h 132"/>
                  <a:gd name="T32" fmla="*/ 15 w 193"/>
                  <a:gd name="T33" fmla="*/ 64 h 132"/>
                  <a:gd name="T34" fmla="*/ 19 w 193"/>
                  <a:gd name="T35" fmla="*/ 75 h 132"/>
                  <a:gd name="T36" fmla="*/ 38 w 193"/>
                  <a:gd name="T37" fmla="*/ 89 h 132"/>
                  <a:gd name="T38" fmla="*/ 57 w 193"/>
                  <a:gd name="T39" fmla="*/ 100 h 132"/>
                  <a:gd name="T40" fmla="*/ 56 w 193"/>
                  <a:gd name="T41" fmla="*/ 105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3" h="132">
                    <a:moveTo>
                      <a:pt x="56" y="105"/>
                    </a:moveTo>
                    <a:cubicBezTo>
                      <a:pt x="0" y="89"/>
                      <a:pt x="0" y="89"/>
                      <a:pt x="0" y="89"/>
                    </a:cubicBezTo>
                    <a:cubicBezTo>
                      <a:pt x="12" y="0"/>
                      <a:pt x="12" y="0"/>
                      <a:pt x="12" y="0"/>
                    </a:cubicBezTo>
                    <a:cubicBezTo>
                      <a:pt x="16" y="1"/>
                      <a:pt x="16" y="1"/>
                      <a:pt x="16" y="1"/>
                    </a:cubicBezTo>
                    <a:cubicBezTo>
                      <a:pt x="175" y="108"/>
                      <a:pt x="175" y="108"/>
                      <a:pt x="175" y="108"/>
                    </a:cubicBezTo>
                    <a:cubicBezTo>
                      <a:pt x="178" y="83"/>
                      <a:pt x="178" y="83"/>
                      <a:pt x="178" y="83"/>
                    </a:cubicBezTo>
                    <a:cubicBezTo>
                      <a:pt x="178" y="80"/>
                      <a:pt x="178" y="77"/>
                      <a:pt x="179" y="75"/>
                    </a:cubicBezTo>
                    <a:cubicBezTo>
                      <a:pt x="179" y="73"/>
                      <a:pt x="179" y="71"/>
                      <a:pt x="178" y="70"/>
                    </a:cubicBezTo>
                    <a:cubicBezTo>
                      <a:pt x="178" y="66"/>
                      <a:pt x="173" y="61"/>
                      <a:pt x="166" y="55"/>
                    </a:cubicBezTo>
                    <a:cubicBezTo>
                      <a:pt x="158" y="49"/>
                      <a:pt x="150" y="44"/>
                      <a:pt x="141" y="39"/>
                    </a:cubicBezTo>
                    <a:cubicBezTo>
                      <a:pt x="142" y="34"/>
                      <a:pt x="142" y="34"/>
                      <a:pt x="142" y="34"/>
                    </a:cubicBezTo>
                    <a:cubicBezTo>
                      <a:pt x="193" y="49"/>
                      <a:pt x="193" y="49"/>
                      <a:pt x="193" y="49"/>
                    </a:cubicBezTo>
                    <a:cubicBezTo>
                      <a:pt x="182" y="132"/>
                      <a:pt x="182" y="132"/>
                      <a:pt x="182" y="132"/>
                    </a:cubicBezTo>
                    <a:cubicBezTo>
                      <a:pt x="177" y="131"/>
                      <a:pt x="177" y="131"/>
                      <a:pt x="177" y="131"/>
                    </a:cubicBezTo>
                    <a:cubicBezTo>
                      <a:pt x="19" y="23"/>
                      <a:pt x="19" y="23"/>
                      <a:pt x="19" y="23"/>
                    </a:cubicBezTo>
                    <a:cubicBezTo>
                      <a:pt x="16" y="50"/>
                      <a:pt x="16" y="50"/>
                      <a:pt x="16" y="50"/>
                    </a:cubicBezTo>
                    <a:cubicBezTo>
                      <a:pt x="15" y="54"/>
                      <a:pt x="15" y="59"/>
                      <a:pt x="15" y="64"/>
                    </a:cubicBezTo>
                    <a:cubicBezTo>
                      <a:pt x="16" y="69"/>
                      <a:pt x="17" y="73"/>
                      <a:pt x="19" y="75"/>
                    </a:cubicBezTo>
                    <a:cubicBezTo>
                      <a:pt x="24" y="80"/>
                      <a:pt x="30" y="84"/>
                      <a:pt x="38" y="89"/>
                    </a:cubicBezTo>
                    <a:cubicBezTo>
                      <a:pt x="45" y="94"/>
                      <a:pt x="51" y="97"/>
                      <a:pt x="57" y="100"/>
                    </a:cubicBezTo>
                    <a:lnTo>
                      <a:pt x="56" y="105"/>
                    </a:lnTo>
                    <a:close/>
                  </a:path>
                </a:pathLst>
              </a:custGeom>
              <a:solidFill>
                <a:srgbClr val="898989"/>
              </a:solidFill>
              <a:ln>
                <a:noFill/>
              </a:ln>
            </p:spPr>
            <p:txBody>
              <a:bodyPr anchor="ctr"/>
              <a:lstStyle/>
              <a:p>
                <a:pPr algn="ctr"/>
                <a:endParaRPr/>
              </a:p>
            </p:txBody>
          </p:sp>
          <p:sp>
            <p:nvSpPr>
              <p:cNvPr id="25" name="ï$ḷiḋe">
                <a:extLst>
                  <a:ext uri="{FF2B5EF4-FFF2-40B4-BE49-F238E27FC236}">
                    <a16:creationId xmlns:a16="http://schemas.microsoft.com/office/drawing/2014/main" id="{BEDDD1D7-96BD-4C1A-9A5D-B868B945FCB2}"/>
                  </a:ext>
                </a:extLst>
              </p:cNvPr>
              <p:cNvSpPr/>
              <p:nvPr/>
            </p:nvSpPr>
            <p:spPr bwMode="auto">
              <a:xfrm>
                <a:off x="2251076" y="3325813"/>
                <a:ext cx="152400" cy="112713"/>
              </a:xfrm>
              <a:custGeom>
                <a:avLst/>
                <a:gdLst>
                  <a:gd name="T0" fmla="*/ 0 w 194"/>
                  <a:gd name="T1" fmla="*/ 115 h 143"/>
                  <a:gd name="T2" fmla="*/ 4 w 194"/>
                  <a:gd name="T3" fmla="*/ 69 h 143"/>
                  <a:gd name="T4" fmla="*/ 13 w 194"/>
                  <a:gd name="T5" fmla="*/ 70 h 143"/>
                  <a:gd name="T6" fmla="*/ 14 w 194"/>
                  <a:gd name="T7" fmla="*/ 76 h 143"/>
                  <a:gd name="T8" fmla="*/ 15 w 194"/>
                  <a:gd name="T9" fmla="*/ 81 h 143"/>
                  <a:gd name="T10" fmla="*/ 19 w 194"/>
                  <a:gd name="T11" fmla="*/ 85 h 143"/>
                  <a:gd name="T12" fmla="*/ 27 w 194"/>
                  <a:gd name="T13" fmla="*/ 87 h 143"/>
                  <a:gd name="T14" fmla="*/ 92 w 194"/>
                  <a:gd name="T15" fmla="*/ 97 h 143"/>
                  <a:gd name="T16" fmla="*/ 97 w 194"/>
                  <a:gd name="T17" fmla="*/ 45 h 143"/>
                  <a:gd name="T18" fmla="*/ 33 w 194"/>
                  <a:gd name="T19" fmla="*/ 35 h 143"/>
                  <a:gd name="T20" fmla="*/ 25 w 194"/>
                  <a:gd name="T21" fmla="*/ 35 h 143"/>
                  <a:gd name="T22" fmla="*/ 20 w 194"/>
                  <a:gd name="T23" fmla="*/ 38 h 143"/>
                  <a:gd name="T24" fmla="*/ 17 w 194"/>
                  <a:gd name="T25" fmla="*/ 42 h 143"/>
                  <a:gd name="T26" fmla="*/ 15 w 194"/>
                  <a:gd name="T27" fmla="*/ 47 h 143"/>
                  <a:gd name="T28" fmla="*/ 6 w 194"/>
                  <a:gd name="T29" fmla="*/ 46 h 143"/>
                  <a:gd name="T30" fmla="*/ 10 w 194"/>
                  <a:gd name="T31" fmla="*/ 0 h 143"/>
                  <a:gd name="T32" fmla="*/ 19 w 194"/>
                  <a:gd name="T33" fmla="*/ 1 h 143"/>
                  <a:gd name="T34" fmla="*/ 20 w 194"/>
                  <a:gd name="T35" fmla="*/ 7 h 143"/>
                  <a:gd name="T36" fmla="*/ 21 w 194"/>
                  <a:gd name="T37" fmla="*/ 12 h 143"/>
                  <a:gd name="T38" fmla="*/ 25 w 194"/>
                  <a:gd name="T39" fmla="*/ 16 h 143"/>
                  <a:gd name="T40" fmla="*/ 33 w 194"/>
                  <a:gd name="T41" fmla="*/ 18 h 143"/>
                  <a:gd name="T42" fmla="*/ 166 w 194"/>
                  <a:gd name="T43" fmla="*/ 38 h 143"/>
                  <a:gd name="T44" fmla="*/ 173 w 194"/>
                  <a:gd name="T45" fmla="*/ 38 h 143"/>
                  <a:gd name="T46" fmla="*/ 179 w 194"/>
                  <a:gd name="T47" fmla="*/ 36 h 143"/>
                  <a:gd name="T48" fmla="*/ 182 w 194"/>
                  <a:gd name="T49" fmla="*/ 31 h 143"/>
                  <a:gd name="T50" fmla="*/ 184 w 194"/>
                  <a:gd name="T51" fmla="*/ 26 h 143"/>
                  <a:gd name="T52" fmla="*/ 194 w 194"/>
                  <a:gd name="T53" fmla="*/ 27 h 143"/>
                  <a:gd name="T54" fmla="*/ 189 w 194"/>
                  <a:gd name="T55" fmla="*/ 74 h 143"/>
                  <a:gd name="T56" fmla="*/ 180 w 194"/>
                  <a:gd name="T57" fmla="*/ 72 h 143"/>
                  <a:gd name="T58" fmla="*/ 180 w 194"/>
                  <a:gd name="T59" fmla="*/ 67 h 143"/>
                  <a:gd name="T60" fmla="*/ 178 w 194"/>
                  <a:gd name="T61" fmla="*/ 62 h 143"/>
                  <a:gd name="T62" fmla="*/ 173 w 194"/>
                  <a:gd name="T63" fmla="*/ 57 h 143"/>
                  <a:gd name="T64" fmla="*/ 165 w 194"/>
                  <a:gd name="T65" fmla="*/ 55 h 143"/>
                  <a:gd name="T66" fmla="*/ 109 w 194"/>
                  <a:gd name="T67" fmla="*/ 47 h 143"/>
                  <a:gd name="T68" fmla="*/ 104 w 194"/>
                  <a:gd name="T69" fmla="*/ 99 h 143"/>
                  <a:gd name="T70" fmla="*/ 160 w 194"/>
                  <a:gd name="T71" fmla="*/ 107 h 143"/>
                  <a:gd name="T72" fmla="*/ 167 w 194"/>
                  <a:gd name="T73" fmla="*/ 107 h 143"/>
                  <a:gd name="T74" fmla="*/ 173 w 194"/>
                  <a:gd name="T75" fmla="*/ 105 h 143"/>
                  <a:gd name="T76" fmla="*/ 176 w 194"/>
                  <a:gd name="T77" fmla="*/ 100 h 143"/>
                  <a:gd name="T78" fmla="*/ 178 w 194"/>
                  <a:gd name="T79" fmla="*/ 95 h 143"/>
                  <a:gd name="T80" fmla="*/ 188 w 194"/>
                  <a:gd name="T81" fmla="*/ 96 h 143"/>
                  <a:gd name="T82" fmla="*/ 183 w 194"/>
                  <a:gd name="T83" fmla="*/ 143 h 143"/>
                  <a:gd name="T84" fmla="*/ 174 w 194"/>
                  <a:gd name="T85" fmla="*/ 141 h 143"/>
                  <a:gd name="T86" fmla="*/ 174 w 194"/>
                  <a:gd name="T87" fmla="*/ 136 h 143"/>
                  <a:gd name="T88" fmla="*/ 172 w 194"/>
                  <a:gd name="T89" fmla="*/ 131 h 143"/>
                  <a:gd name="T90" fmla="*/ 167 w 194"/>
                  <a:gd name="T91" fmla="*/ 126 h 143"/>
                  <a:gd name="T92" fmla="*/ 159 w 194"/>
                  <a:gd name="T93" fmla="*/ 124 h 143"/>
                  <a:gd name="T94" fmla="*/ 27 w 194"/>
                  <a:gd name="T95" fmla="*/ 104 h 143"/>
                  <a:gd name="T96" fmla="*/ 19 w 194"/>
                  <a:gd name="T97" fmla="*/ 104 h 143"/>
                  <a:gd name="T98" fmla="*/ 14 w 194"/>
                  <a:gd name="T99" fmla="*/ 107 h 143"/>
                  <a:gd name="T100" fmla="*/ 11 w 194"/>
                  <a:gd name="T101" fmla="*/ 111 h 143"/>
                  <a:gd name="T102" fmla="*/ 9 w 194"/>
                  <a:gd name="T103" fmla="*/ 116 h 143"/>
                  <a:gd name="T104" fmla="*/ 0 w 194"/>
                  <a:gd name="T105"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4" h="143">
                    <a:moveTo>
                      <a:pt x="0" y="115"/>
                    </a:moveTo>
                    <a:cubicBezTo>
                      <a:pt x="4" y="69"/>
                      <a:pt x="4" y="69"/>
                      <a:pt x="4" y="69"/>
                    </a:cubicBezTo>
                    <a:cubicBezTo>
                      <a:pt x="13" y="70"/>
                      <a:pt x="13" y="70"/>
                      <a:pt x="13" y="70"/>
                    </a:cubicBezTo>
                    <a:cubicBezTo>
                      <a:pt x="13" y="72"/>
                      <a:pt x="13" y="73"/>
                      <a:pt x="14" y="76"/>
                    </a:cubicBezTo>
                    <a:cubicBezTo>
                      <a:pt x="14" y="78"/>
                      <a:pt x="14" y="80"/>
                      <a:pt x="15" y="81"/>
                    </a:cubicBezTo>
                    <a:cubicBezTo>
                      <a:pt x="16" y="83"/>
                      <a:pt x="17" y="84"/>
                      <a:pt x="19" y="85"/>
                    </a:cubicBezTo>
                    <a:cubicBezTo>
                      <a:pt x="21" y="86"/>
                      <a:pt x="24" y="87"/>
                      <a:pt x="27" y="87"/>
                    </a:cubicBezTo>
                    <a:cubicBezTo>
                      <a:pt x="92" y="97"/>
                      <a:pt x="92" y="97"/>
                      <a:pt x="92" y="97"/>
                    </a:cubicBezTo>
                    <a:cubicBezTo>
                      <a:pt x="97" y="45"/>
                      <a:pt x="97" y="45"/>
                      <a:pt x="97" y="45"/>
                    </a:cubicBezTo>
                    <a:cubicBezTo>
                      <a:pt x="33" y="35"/>
                      <a:pt x="33" y="35"/>
                      <a:pt x="33" y="35"/>
                    </a:cubicBezTo>
                    <a:cubicBezTo>
                      <a:pt x="30" y="35"/>
                      <a:pt x="28" y="35"/>
                      <a:pt x="25" y="35"/>
                    </a:cubicBezTo>
                    <a:cubicBezTo>
                      <a:pt x="23" y="35"/>
                      <a:pt x="21" y="36"/>
                      <a:pt x="20" y="38"/>
                    </a:cubicBezTo>
                    <a:cubicBezTo>
                      <a:pt x="19" y="39"/>
                      <a:pt x="18" y="40"/>
                      <a:pt x="17" y="42"/>
                    </a:cubicBezTo>
                    <a:cubicBezTo>
                      <a:pt x="16" y="44"/>
                      <a:pt x="15" y="46"/>
                      <a:pt x="15" y="47"/>
                    </a:cubicBezTo>
                    <a:cubicBezTo>
                      <a:pt x="6" y="46"/>
                      <a:pt x="6" y="46"/>
                      <a:pt x="6" y="46"/>
                    </a:cubicBezTo>
                    <a:cubicBezTo>
                      <a:pt x="10" y="0"/>
                      <a:pt x="10" y="0"/>
                      <a:pt x="10" y="0"/>
                    </a:cubicBezTo>
                    <a:cubicBezTo>
                      <a:pt x="19" y="1"/>
                      <a:pt x="19" y="1"/>
                      <a:pt x="19" y="1"/>
                    </a:cubicBezTo>
                    <a:cubicBezTo>
                      <a:pt x="19" y="2"/>
                      <a:pt x="19" y="4"/>
                      <a:pt x="20" y="7"/>
                    </a:cubicBezTo>
                    <a:cubicBezTo>
                      <a:pt x="20" y="9"/>
                      <a:pt x="20" y="11"/>
                      <a:pt x="21" y="12"/>
                    </a:cubicBezTo>
                    <a:cubicBezTo>
                      <a:pt x="22" y="14"/>
                      <a:pt x="23" y="15"/>
                      <a:pt x="25" y="16"/>
                    </a:cubicBezTo>
                    <a:cubicBezTo>
                      <a:pt x="27" y="17"/>
                      <a:pt x="30" y="18"/>
                      <a:pt x="33" y="18"/>
                    </a:cubicBezTo>
                    <a:cubicBezTo>
                      <a:pt x="166" y="38"/>
                      <a:pt x="166" y="38"/>
                      <a:pt x="166" y="38"/>
                    </a:cubicBezTo>
                    <a:cubicBezTo>
                      <a:pt x="168" y="39"/>
                      <a:pt x="171" y="39"/>
                      <a:pt x="173" y="38"/>
                    </a:cubicBezTo>
                    <a:cubicBezTo>
                      <a:pt x="176" y="38"/>
                      <a:pt x="177" y="37"/>
                      <a:pt x="179" y="36"/>
                    </a:cubicBezTo>
                    <a:cubicBezTo>
                      <a:pt x="180" y="34"/>
                      <a:pt x="181" y="33"/>
                      <a:pt x="182" y="31"/>
                    </a:cubicBezTo>
                    <a:cubicBezTo>
                      <a:pt x="183" y="29"/>
                      <a:pt x="184" y="27"/>
                      <a:pt x="184" y="26"/>
                    </a:cubicBezTo>
                    <a:cubicBezTo>
                      <a:pt x="194" y="27"/>
                      <a:pt x="194" y="27"/>
                      <a:pt x="194" y="27"/>
                    </a:cubicBezTo>
                    <a:cubicBezTo>
                      <a:pt x="189" y="74"/>
                      <a:pt x="189" y="74"/>
                      <a:pt x="189" y="74"/>
                    </a:cubicBezTo>
                    <a:cubicBezTo>
                      <a:pt x="180" y="72"/>
                      <a:pt x="180" y="72"/>
                      <a:pt x="180" y="72"/>
                    </a:cubicBezTo>
                    <a:cubicBezTo>
                      <a:pt x="180" y="71"/>
                      <a:pt x="180" y="69"/>
                      <a:pt x="180" y="67"/>
                    </a:cubicBezTo>
                    <a:cubicBezTo>
                      <a:pt x="179" y="64"/>
                      <a:pt x="179" y="63"/>
                      <a:pt x="178" y="62"/>
                    </a:cubicBezTo>
                    <a:cubicBezTo>
                      <a:pt x="177" y="60"/>
                      <a:pt x="176" y="58"/>
                      <a:pt x="173" y="57"/>
                    </a:cubicBezTo>
                    <a:cubicBezTo>
                      <a:pt x="171" y="56"/>
                      <a:pt x="168" y="56"/>
                      <a:pt x="165" y="55"/>
                    </a:cubicBezTo>
                    <a:cubicBezTo>
                      <a:pt x="109" y="47"/>
                      <a:pt x="109" y="47"/>
                      <a:pt x="109" y="47"/>
                    </a:cubicBezTo>
                    <a:cubicBezTo>
                      <a:pt x="104" y="99"/>
                      <a:pt x="104" y="99"/>
                      <a:pt x="104" y="99"/>
                    </a:cubicBezTo>
                    <a:cubicBezTo>
                      <a:pt x="160" y="107"/>
                      <a:pt x="160" y="107"/>
                      <a:pt x="160" y="107"/>
                    </a:cubicBezTo>
                    <a:cubicBezTo>
                      <a:pt x="162" y="108"/>
                      <a:pt x="165" y="108"/>
                      <a:pt x="167" y="107"/>
                    </a:cubicBezTo>
                    <a:cubicBezTo>
                      <a:pt x="170" y="107"/>
                      <a:pt x="171" y="106"/>
                      <a:pt x="173" y="105"/>
                    </a:cubicBezTo>
                    <a:cubicBezTo>
                      <a:pt x="174" y="104"/>
                      <a:pt x="175" y="102"/>
                      <a:pt x="176" y="100"/>
                    </a:cubicBezTo>
                    <a:cubicBezTo>
                      <a:pt x="177" y="98"/>
                      <a:pt x="178" y="97"/>
                      <a:pt x="178" y="95"/>
                    </a:cubicBezTo>
                    <a:cubicBezTo>
                      <a:pt x="188" y="96"/>
                      <a:pt x="188" y="96"/>
                      <a:pt x="188" y="96"/>
                    </a:cubicBezTo>
                    <a:cubicBezTo>
                      <a:pt x="183" y="143"/>
                      <a:pt x="183" y="143"/>
                      <a:pt x="183" y="143"/>
                    </a:cubicBezTo>
                    <a:cubicBezTo>
                      <a:pt x="174" y="141"/>
                      <a:pt x="174" y="141"/>
                      <a:pt x="174" y="141"/>
                    </a:cubicBezTo>
                    <a:cubicBezTo>
                      <a:pt x="174" y="140"/>
                      <a:pt x="174" y="138"/>
                      <a:pt x="174" y="136"/>
                    </a:cubicBezTo>
                    <a:cubicBezTo>
                      <a:pt x="173" y="134"/>
                      <a:pt x="173" y="132"/>
                      <a:pt x="172" y="131"/>
                    </a:cubicBezTo>
                    <a:cubicBezTo>
                      <a:pt x="171" y="129"/>
                      <a:pt x="170" y="127"/>
                      <a:pt x="167" y="126"/>
                    </a:cubicBezTo>
                    <a:cubicBezTo>
                      <a:pt x="165" y="125"/>
                      <a:pt x="162" y="125"/>
                      <a:pt x="159" y="124"/>
                    </a:cubicBezTo>
                    <a:cubicBezTo>
                      <a:pt x="27" y="104"/>
                      <a:pt x="27" y="104"/>
                      <a:pt x="27" y="104"/>
                    </a:cubicBezTo>
                    <a:cubicBezTo>
                      <a:pt x="24" y="104"/>
                      <a:pt x="22" y="104"/>
                      <a:pt x="19" y="104"/>
                    </a:cubicBezTo>
                    <a:cubicBezTo>
                      <a:pt x="17" y="104"/>
                      <a:pt x="15" y="105"/>
                      <a:pt x="14" y="107"/>
                    </a:cubicBezTo>
                    <a:cubicBezTo>
                      <a:pt x="13" y="108"/>
                      <a:pt x="12" y="109"/>
                      <a:pt x="11" y="111"/>
                    </a:cubicBezTo>
                    <a:cubicBezTo>
                      <a:pt x="10" y="113"/>
                      <a:pt x="9" y="115"/>
                      <a:pt x="9" y="116"/>
                    </a:cubicBezTo>
                    <a:lnTo>
                      <a:pt x="0" y="115"/>
                    </a:lnTo>
                    <a:close/>
                  </a:path>
                </a:pathLst>
              </a:custGeom>
              <a:solidFill>
                <a:srgbClr val="898989"/>
              </a:solidFill>
              <a:ln>
                <a:noFill/>
              </a:ln>
            </p:spPr>
            <p:txBody>
              <a:bodyPr anchor="ctr"/>
              <a:lstStyle/>
              <a:p>
                <a:pPr algn="ctr"/>
                <a:endParaRPr/>
              </a:p>
            </p:txBody>
          </p:sp>
          <p:sp>
            <p:nvSpPr>
              <p:cNvPr id="26" name="iś1íḋè">
                <a:extLst>
                  <a:ext uri="{FF2B5EF4-FFF2-40B4-BE49-F238E27FC236}">
                    <a16:creationId xmlns:a16="http://schemas.microsoft.com/office/drawing/2014/main" id="{D08B75AE-3E05-4530-952E-4EA5C02491EF}"/>
                  </a:ext>
                </a:extLst>
              </p:cNvPr>
              <p:cNvSpPr/>
              <p:nvPr/>
            </p:nvSpPr>
            <p:spPr bwMode="auto">
              <a:xfrm>
                <a:off x="2252663" y="3433763"/>
                <a:ext cx="150813" cy="87313"/>
              </a:xfrm>
              <a:custGeom>
                <a:avLst/>
                <a:gdLst>
                  <a:gd name="T0" fmla="*/ 169 w 193"/>
                  <a:gd name="T1" fmla="*/ 85 h 111"/>
                  <a:gd name="T2" fmla="*/ 140 w 193"/>
                  <a:gd name="T3" fmla="*/ 100 h 111"/>
                  <a:gd name="T4" fmla="*/ 100 w 193"/>
                  <a:gd name="T5" fmla="*/ 109 h 111"/>
                  <a:gd name="T6" fmla="*/ 60 w 193"/>
                  <a:gd name="T7" fmla="*/ 110 h 111"/>
                  <a:gd name="T8" fmla="*/ 29 w 193"/>
                  <a:gd name="T9" fmla="*/ 102 h 111"/>
                  <a:gd name="T10" fmla="*/ 8 w 193"/>
                  <a:gd name="T11" fmla="*/ 87 h 111"/>
                  <a:gd name="T12" fmla="*/ 0 w 193"/>
                  <a:gd name="T13" fmla="*/ 68 h 111"/>
                  <a:gd name="T14" fmla="*/ 6 w 193"/>
                  <a:gd name="T15" fmla="*/ 45 h 111"/>
                  <a:gd name="T16" fmla="*/ 25 w 193"/>
                  <a:gd name="T17" fmla="*/ 26 h 111"/>
                  <a:gd name="T18" fmla="*/ 54 w 193"/>
                  <a:gd name="T19" fmla="*/ 11 h 111"/>
                  <a:gd name="T20" fmla="*/ 92 w 193"/>
                  <a:gd name="T21" fmla="*/ 2 h 111"/>
                  <a:gd name="T22" fmla="*/ 133 w 193"/>
                  <a:gd name="T23" fmla="*/ 1 h 111"/>
                  <a:gd name="T24" fmla="*/ 164 w 193"/>
                  <a:gd name="T25" fmla="*/ 9 h 111"/>
                  <a:gd name="T26" fmla="*/ 185 w 193"/>
                  <a:gd name="T27" fmla="*/ 24 h 111"/>
                  <a:gd name="T28" fmla="*/ 193 w 193"/>
                  <a:gd name="T29" fmla="*/ 43 h 111"/>
                  <a:gd name="T30" fmla="*/ 188 w 193"/>
                  <a:gd name="T31" fmla="*/ 65 h 111"/>
                  <a:gd name="T32" fmla="*/ 169 w 193"/>
                  <a:gd name="T33" fmla="*/ 85 h 111"/>
                  <a:gd name="T34" fmla="*/ 38 w 193"/>
                  <a:gd name="T35" fmla="*/ 89 h 111"/>
                  <a:gd name="T36" fmla="*/ 65 w 193"/>
                  <a:gd name="T37" fmla="*/ 92 h 111"/>
                  <a:gd name="T38" fmla="*/ 99 w 193"/>
                  <a:gd name="T39" fmla="*/ 90 h 111"/>
                  <a:gd name="T40" fmla="*/ 133 w 193"/>
                  <a:gd name="T41" fmla="*/ 84 h 111"/>
                  <a:gd name="T42" fmla="*/ 160 w 193"/>
                  <a:gd name="T43" fmla="*/ 74 h 111"/>
                  <a:gd name="T44" fmla="*/ 176 w 193"/>
                  <a:gd name="T45" fmla="*/ 61 h 111"/>
                  <a:gd name="T46" fmla="*/ 181 w 193"/>
                  <a:gd name="T47" fmla="*/ 45 h 111"/>
                  <a:gd name="T48" fmla="*/ 173 w 193"/>
                  <a:gd name="T49" fmla="*/ 30 h 111"/>
                  <a:gd name="T50" fmla="*/ 153 w 193"/>
                  <a:gd name="T51" fmla="*/ 21 h 111"/>
                  <a:gd name="T52" fmla="*/ 126 w 193"/>
                  <a:gd name="T53" fmla="*/ 19 h 111"/>
                  <a:gd name="T54" fmla="*/ 94 w 193"/>
                  <a:gd name="T55" fmla="*/ 21 h 111"/>
                  <a:gd name="T56" fmla="*/ 60 w 193"/>
                  <a:gd name="T57" fmla="*/ 27 h 111"/>
                  <a:gd name="T58" fmla="*/ 34 w 193"/>
                  <a:gd name="T59" fmla="*/ 37 h 111"/>
                  <a:gd name="T60" fmla="*/ 17 w 193"/>
                  <a:gd name="T61" fmla="*/ 50 h 111"/>
                  <a:gd name="T62" fmla="*/ 12 w 193"/>
                  <a:gd name="T63" fmla="*/ 66 h 111"/>
                  <a:gd name="T64" fmla="*/ 19 w 193"/>
                  <a:gd name="T65" fmla="*/ 81 h 111"/>
                  <a:gd name="T66" fmla="*/ 38 w 193"/>
                  <a:gd name="T67" fmla="*/ 8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3" h="111">
                    <a:moveTo>
                      <a:pt x="169" y="85"/>
                    </a:moveTo>
                    <a:cubicBezTo>
                      <a:pt x="161" y="91"/>
                      <a:pt x="151" y="96"/>
                      <a:pt x="140" y="100"/>
                    </a:cubicBezTo>
                    <a:cubicBezTo>
                      <a:pt x="128" y="104"/>
                      <a:pt x="115" y="107"/>
                      <a:pt x="100" y="109"/>
                    </a:cubicBezTo>
                    <a:cubicBezTo>
                      <a:pt x="86" y="111"/>
                      <a:pt x="72" y="111"/>
                      <a:pt x="60" y="110"/>
                    </a:cubicBezTo>
                    <a:cubicBezTo>
                      <a:pt x="48" y="109"/>
                      <a:pt x="38" y="106"/>
                      <a:pt x="29" y="102"/>
                    </a:cubicBezTo>
                    <a:cubicBezTo>
                      <a:pt x="20" y="98"/>
                      <a:pt x="13" y="93"/>
                      <a:pt x="8" y="87"/>
                    </a:cubicBezTo>
                    <a:cubicBezTo>
                      <a:pt x="3" y="82"/>
                      <a:pt x="1" y="75"/>
                      <a:pt x="0" y="68"/>
                    </a:cubicBezTo>
                    <a:cubicBezTo>
                      <a:pt x="0" y="60"/>
                      <a:pt x="2" y="52"/>
                      <a:pt x="6" y="45"/>
                    </a:cubicBezTo>
                    <a:cubicBezTo>
                      <a:pt x="10" y="38"/>
                      <a:pt x="16" y="32"/>
                      <a:pt x="25" y="26"/>
                    </a:cubicBezTo>
                    <a:cubicBezTo>
                      <a:pt x="33" y="20"/>
                      <a:pt x="43" y="15"/>
                      <a:pt x="54" y="11"/>
                    </a:cubicBezTo>
                    <a:cubicBezTo>
                      <a:pt x="66" y="7"/>
                      <a:pt x="79" y="4"/>
                      <a:pt x="92" y="2"/>
                    </a:cubicBezTo>
                    <a:cubicBezTo>
                      <a:pt x="107" y="0"/>
                      <a:pt x="121" y="0"/>
                      <a:pt x="133" y="1"/>
                    </a:cubicBezTo>
                    <a:cubicBezTo>
                      <a:pt x="145" y="2"/>
                      <a:pt x="155" y="5"/>
                      <a:pt x="164" y="9"/>
                    </a:cubicBezTo>
                    <a:cubicBezTo>
                      <a:pt x="173" y="13"/>
                      <a:pt x="180" y="18"/>
                      <a:pt x="185" y="24"/>
                    </a:cubicBezTo>
                    <a:cubicBezTo>
                      <a:pt x="190" y="30"/>
                      <a:pt x="192" y="36"/>
                      <a:pt x="193" y="43"/>
                    </a:cubicBezTo>
                    <a:cubicBezTo>
                      <a:pt x="193" y="51"/>
                      <a:pt x="192" y="58"/>
                      <a:pt x="188" y="65"/>
                    </a:cubicBezTo>
                    <a:cubicBezTo>
                      <a:pt x="183" y="72"/>
                      <a:pt x="177" y="79"/>
                      <a:pt x="169" y="85"/>
                    </a:cubicBezTo>
                    <a:close/>
                    <a:moveTo>
                      <a:pt x="38" y="89"/>
                    </a:moveTo>
                    <a:cubicBezTo>
                      <a:pt x="46" y="91"/>
                      <a:pt x="55" y="92"/>
                      <a:pt x="65" y="92"/>
                    </a:cubicBezTo>
                    <a:cubicBezTo>
                      <a:pt x="75" y="92"/>
                      <a:pt x="87" y="92"/>
                      <a:pt x="99" y="90"/>
                    </a:cubicBezTo>
                    <a:cubicBezTo>
                      <a:pt x="111" y="89"/>
                      <a:pt x="123" y="86"/>
                      <a:pt x="133" y="84"/>
                    </a:cubicBezTo>
                    <a:cubicBezTo>
                      <a:pt x="144" y="81"/>
                      <a:pt x="153" y="77"/>
                      <a:pt x="160" y="74"/>
                    </a:cubicBezTo>
                    <a:cubicBezTo>
                      <a:pt x="167" y="70"/>
                      <a:pt x="173" y="65"/>
                      <a:pt x="176" y="61"/>
                    </a:cubicBezTo>
                    <a:cubicBezTo>
                      <a:pt x="180" y="56"/>
                      <a:pt x="182" y="50"/>
                      <a:pt x="181" y="45"/>
                    </a:cubicBezTo>
                    <a:cubicBezTo>
                      <a:pt x="181" y="39"/>
                      <a:pt x="178" y="34"/>
                      <a:pt x="173" y="30"/>
                    </a:cubicBezTo>
                    <a:cubicBezTo>
                      <a:pt x="168" y="26"/>
                      <a:pt x="161" y="23"/>
                      <a:pt x="153" y="21"/>
                    </a:cubicBezTo>
                    <a:cubicBezTo>
                      <a:pt x="145" y="20"/>
                      <a:pt x="136" y="19"/>
                      <a:pt x="126" y="19"/>
                    </a:cubicBezTo>
                    <a:cubicBezTo>
                      <a:pt x="116" y="19"/>
                      <a:pt x="105" y="20"/>
                      <a:pt x="94" y="21"/>
                    </a:cubicBezTo>
                    <a:cubicBezTo>
                      <a:pt x="81" y="23"/>
                      <a:pt x="70" y="25"/>
                      <a:pt x="60" y="27"/>
                    </a:cubicBezTo>
                    <a:cubicBezTo>
                      <a:pt x="50" y="30"/>
                      <a:pt x="42" y="33"/>
                      <a:pt x="34" y="37"/>
                    </a:cubicBezTo>
                    <a:cubicBezTo>
                      <a:pt x="27" y="41"/>
                      <a:pt x="21" y="45"/>
                      <a:pt x="17" y="50"/>
                    </a:cubicBezTo>
                    <a:cubicBezTo>
                      <a:pt x="13" y="55"/>
                      <a:pt x="11" y="60"/>
                      <a:pt x="12" y="66"/>
                    </a:cubicBezTo>
                    <a:cubicBezTo>
                      <a:pt x="12" y="72"/>
                      <a:pt x="15" y="77"/>
                      <a:pt x="19" y="81"/>
                    </a:cubicBezTo>
                    <a:cubicBezTo>
                      <a:pt x="24" y="85"/>
                      <a:pt x="30" y="87"/>
                      <a:pt x="38" y="89"/>
                    </a:cubicBezTo>
                    <a:close/>
                  </a:path>
                </a:pathLst>
              </a:custGeom>
              <a:solidFill>
                <a:srgbClr val="898989"/>
              </a:solidFill>
              <a:ln>
                <a:noFill/>
              </a:ln>
            </p:spPr>
            <p:txBody>
              <a:bodyPr anchor="ctr"/>
              <a:lstStyle/>
              <a:p>
                <a:pPr algn="ctr"/>
                <a:endParaRPr/>
              </a:p>
            </p:txBody>
          </p:sp>
          <p:sp>
            <p:nvSpPr>
              <p:cNvPr id="27" name="ïšlíďe">
                <a:extLst>
                  <a:ext uri="{FF2B5EF4-FFF2-40B4-BE49-F238E27FC236}">
                    <a16:creationId xmlns:a16="http://schemas.microsoft.com/office/drawing/2014/main" id="{98EBE66C-0602-4EDC-A017-5823F88DCAE7}"/>
                  </a:ext>
                </a:extLst>
              </p:cNvPr>
              <p:cNvSpPr/>
              <p:nvPr/>
            </p:nvSpPr>
            <p:spPr bwMode="auto">
              <a:xfrm>
                <a:off x="2262188" y="3495676"/>
                <a:ext cx="158750" cy="122238"/>
              </a:xfrm>
              <a:custGeom>
                <a:avLst/>
                <a:gdLst>
                  <a:gd name="T0" fmla="*/ 192 w 201"/>
                  <a:gd name="T1" fmla="*/ 120 h 156"/>
                  <a:gd name="T2" fmla="*/ 188 w 201"/>
                  <a:gd name="T3" fmla="*/ 114 h 156"/>
                  <a:gd name="T4" fmla="*/ 183 w 201"/>
                  <a:gd name="T5" fmla="*/ 109 h 156"/>
                  <a:gd name="T6" fmla="*/ 170 w 201"/>
                  <a:gd name="T7" fmla="*/ 109 h 156"/>
                  <a:gd name="T8" fmla="*/ 147 w 201"/>
                  <a:gd name="T9" fmla="*/ 115 h 156"/>
                  <a:gd name="T10" fmla="*/ 16 w 201"/>
                  <a:gd name="T11" fmla="*/ 156 h 156"/>
                  <a:gd name="T12" fmla="*/ 15 w 201"/>
                  <a:gd name="T13" fmla="*/ 149 h 156"/>
                  <a:gd name="T14" fmla="*/ 150 w 201"/>
                  <a:gd name="T15" fmla="*/ 38 h 156"/>
                  <a:gd name="T16" fmla="*/ 57 w 201"/>
                  <a:gd name="T17" fmla="*/ 66 h 156"/>
                  <a:gd name="T18" fmla="*/ 33 w 201"/>
                  <a:gd name="T19" fmla="*/ 75 h 156"/>
                  <a:gd name="T20" fmla="*/ 22 w 201"/>
                  <a:gd name="T21" fmla="*/ 82 h 156"/>
                  <a:gd name="T22" fmla="*/ 18 w 201"/>
                  <a:gd name="T23" fmla="*/ 91 h 156"/>
                  <a:gd name="T24" fmla="*/ 17 w 201"/>
                  <a:gd name="T25" fmla="*/ 99 h 156"/>
                  <a:gd name="T26" fmla="*/ 8 w 201"/>
                  <a:gd name="T27" fmla="*/ 102 h 156"/>
                  <a:gd name="T28" fmla="*/ 0 w 201"/>
                  <a:gd name="T29" fmla="*/ 57 h 156"/>
                  <a:gd name="T30" fmla="*/ 9 w 201"/>
                  <a:gd name="T31" fmla="*/ 55 h 156"/>
                  <a:gd name="T32" fmla="*/ 13 w 201"/>
                  <a:gd name="T33" fmla="*/ 61 h 156"/>
                  <a:gd name="T34" fmla="*/ 18 w 201"/>
                  <a:gd name="T35" fmla="*/ 66 h 156"/>
                  <a:gd name="T36" fmla="*/ 29 w 201"/>
                  <a:gd name="T37" fmla="*/ 66 h 156"/>
                  <a:gd name="T38" fmla="*/ 54 w 201"/>
                  <a:gd name="T39" fmla="*/ 59 h 156"/>
                  <a:gd name="T40" fmla="*/ 143 w 201"/>
                  <a:gd name="T41" fmla="*/ 32 h 156"/>
                  <a:gd name="T42" fmla="*/ 154 w 201"/>
                  <a:gd name="T43" fmla="*/ 27 h 156"/>
                  <a:gd name="T44" fmla="*/ 163 w 201"/>
                  <a:gd name="T45" fmla="*/ 21 h 156"/>
                  <a:gd name="T46" fmla="*/ 169 w 201"/>
                  <a:gd name="T47" fmla="*/ 11 h 156"/>
                  <a:gd name="T48" fmla="*/ 170 w 201"/>
                  <a:gd name="T49" fmla="*/ 3 h 156"/>
                  <a:gd name="T50" fmla="*/ 179 w 201"/>
                  <a:gd name="T51" fmla="*/ 0 h 156"/>
                  <a:gd name="T52" fmla="*/ 185 w 201"/>
                  <a:gd name="T53" fmla="*/ 31 h 156"/>
                  <a:gd name="T54" fmla="*/ 59 w 201"/>
                  <a:gd name="T55" fmla="*/ 135 h 156"/>
                  <a:gd name="T56" fmla="*/ 144 w 201"/>
                  <a:gd name="T57" fmla="*/ 108 h 156"/>
                  <a:gd name="T58" fmla="*/ 168 w 201"/>
                  <a:gd name="T59" fmla="*/ 100 h 156"/>
                  <a:gd name="T60" fmla="*/ 179 w 201"/>
                  <a:gd name="T61" fmla="*/ 93 h 156"/>
                  <a:gd name="T62" fmla="*/ 182 w 201"/>
                  <a:gd name="T63" fmla="*/ 84 h 156"/>
                  <a:gd name="T64" fmla="*/ 184 w 201"/>
                  <a:gd name="T65" fmla="*/ 76 h 156"/>
                  <a:gd name="T66" fmla="*/ 193 w 201"/>
                  <a:gd name="T67" fmla="*/ 73 h 156"/>
                  <a:gd name="T68" fmla="*/ 201 w 201"/>
                  <a:gd name="T69" fmla="*/ 118 h 156"/>
                  <a:gd name="T70" fmla="*/ 192 w 201"/>
                  <a:gd name="T71" fmla="*/ 12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1" h="156">
                    <a:moveTo>
                      <a:pt x="192" y="120"/>
                    </a:moveTo>
                    <a:cubicBezTo>
                      <a:pt x="191" y="119"/>
                      <a:pt x="190" y="117"/>
                      <a:pt x="188" y="114"/>
                    </a:cubicBezTo>
                    <a:cubicBezTo>
                      <a:pt x="187" y="112"/>
                      <a:pt x="185" y="110"/>
                      <a:pt x="183" y="109"/>
                    </a:cubicBezTo>
                    <a:cubicBezTo>
                      <a:pt x="181" y="108"/>
                      <a:pt x="177" y="108"/>
                      <a:pt x="170" y="109"/>
                    </a:cubicBezTo>
                    <a:cubicBezTo>
                      <a:pt x="164" y="110"/>
                      <a:pt x="157" y="113"/>
                      <a:pt x="147" y="115"/>
                    </a:cubicBezTo>
                    <a:cubicBezTo>
                      <a:pt x="16" y="156"/>
                      <a:pt x="16" y="156"/>
                      <a:pt x="16" y="156"/>
                    </a:cubicBezTo>
                    <a:cubicBezTo>
                      <a:pt x="15" y="149"/>
                      <a:pt x="15" y="149"/>
                      <a:pt x="15" y="149"/>
                    </a:cubicBezTo>
                    <a:cubicBezTo>
                      <a:pt x="150" y="38"/>
                      <a:pt x="150" y="38"/>
                      <a:pt x="150" y="38"/>
                    </a:cubicBezTo>
                    <a:cubicBezTo>
                      <a:pt x="57" y="66"/>
                      <a:pt x="57" y="66"/>
                      <a:pt x="57" y="66"/>
                    </a:cubicBezTo>
                    <a:cubicBezTo>
                      <a:pt x="47" y="70"/>
                      <a:pt x="39" y="73"/>
                      <a:pt x="33" y="75"/>
                    </a:cubicBezTo>
                    <a:cubicBezTo>
                      <a:pt x="28" y="78"/>
                      <a:pt x="24" y="80"/>
                      <a:pt x="22" y="82"/>
                    </a:cubicBezTo>
                    <a:cubicBezTo>
                      <a:pt x="21" y="84"/>
                      <a:pt x="19" y="87"/>
                      <a:pt x="18" y="91"/>
                    </a:cubicBezTo>
                    <a:cubicBezTo>
                      <a:pt x="17" y="95"/>
                      <a:pt x="17" y="98"/>
                      <a:pt x="17" y="99"/>
                    </a:cubicBezTo>
                    <a:cubicBezTo>
                      <a:pt x="8" y="102"/>
                      <a:pt x="8" y="102"/>
                      <a:pt x="8" y="102"/>
                    </a:cubicBezTo>
                    <a:cubicBezTo>
                      <a:pt x="0" y="57"/>
                      <a:pt x="0" y="57"/>
                      <a:pt x="0" y="57"/>
                    </a:cubicBezTo>
                    <a:cubicBezTo>
                      <a:pt x="9" y="55"/>
                      <a:pt x="9" y="55"/>
                      <a:pt x="9" y="55"/>
                    </a:cubicBezTo>
                    <a:cubicBezTo>
                      <a:pt x="9" y="56"/>
                      <a:pt x="11" y="58"/>
                      <a:pt x="13" y="61"/>
                    </a:cubicBezTo>
                    <a:cubicBezTo>
                      <a:pt x="15" y="64"/>
                      <a:pt x="16" y="65"/>
                      <a:pt x="18" y="66"/>
                    </a:cubicBezTo>
                    <a:cubicBezTo>
                      <a:pt x="21" y="67"/>
                      <a:pt x="24" y="67"/>
                      <a:pt x="29" y="66"/>
                    </a:cubicBezTo>
                    <a:cubicBezTo>
                      <a:pt x="34" y="65"/>
                      <a:pt x="43" y="63"/>
                      <a:pt x="54" y="59"/>
                    </a:cubicBezTo>
                    <a:cubicBezTo>
                      <a:pt x="143" y="32"/>
                      <a:pt x="143" y="32"/>
                      <a:pt x="143" y="32"/>
                    </a:cubicBezTo>
                    <a:cubicBezTo>
                      <a:pt x="147" y="31"/>
                      <a:pt x="151" y="29"/>
                      <a:pt x="154" y="27"/>
                    </a:cubicBezTo>
                    <a:cubicBezTo>
                      <a:pt x="158" y="25"/>
                      <a:pt x="161" y="23"/>
                      <a:pt x="163" y="21"/>
                    </a:cubicBezTo>
                    <a:cubicBezTo>
                      <a:pt x="165" y="18"/>
                      <a:pt x="167" y="15"/>
                      <a:pt x="169" y="11"/>
                    </a:cubicBezTo>
                    <a:cubicBezTo>
                      <a:pt x="170" y="8"/>
                      <a:pt x="171" y="5"/>
                      <a:pt x="170" y="3"/>
                    </a:cubicBezTo>
                    <a:cubicBezTo>
                      <a:pt x="179" y="0"/>
                      <a:pt x="179" y="0"/>
                      <a:pt x="179" y="0"/>
                    </a:cubicBezTo>
                    <a:cubicBezTo>
                      <a:pt x="185" y="31"/>
                      <a:pt x="185" y="31"/>
                      <a:pt x="185" y="31"/>
                    </a:cubicBezTo>
                    <a:cubicBezTo>
                      <a:pt x="59" y="135"/>
                      <a:pt x="59" y="135"/>
                      <a:pt x="59" y="135"/>
                    </a:cubicBezTo>
                    <a:cubicBezTo>
                      <a:pt x="144" y="108"/>
                      <a:pt x="144" y="108"/>
                      <a:pt x="144" y="108"/>
                    </a:cubicBezTo>
                    <a:cubicBezTo>
                      <a:pt x="155" y="105"/>
                      <a:pt x="163" y="102"/>
                      <a:pt x="168" y="100"/>
                    </a:cubicBezTo>
                    <a:cubicBezTo>
                      <a:pt x="174" y="97"/>
                      <a:pt x="177" y="95"/>
                      <a:pt x="179" y="93"/>
                    </a:cubicBezTo>
                    <a:cubicBezTo>
                      <a:pt x="180" y="91"/>
                      <a:pt x="181" y="88"/>
                      <a:pt x="182" y="84"/>
                    </a:cubicBezTo>
                    <a:cubicBezTo>
                      <a:pt x="183" y="80"/>
                      <a:pt x="184" y="78"/>
                      <a:pt x="184" y="76"/>
                    </a:cubicBezTo>
                    <a:cubicBezTo>
                      <a:pt x="193" y="73"/>
                      <a:pt x="193" y="73"/>
                      <a:pt x="193" y="73"/>
                    </a:cubicBezTo>
                    <a:cubicBezTo>
                      <a:pt x="201" y="118"/>
                      <a:pt x="201" y="118"/>
                      <a:pt x="201" y="118"/>
                    </a:cubicBezTo>
                    <a:lnTo>
                      <a:pt x="192" y="120"/>
                    </a:lnTo>
                    <a:close/>
                  </a:path>
                </a:pathLst>
              </a:custGeom>
              <a:solidFill>
                <a:srgbClr val="898989"/>
              </a:solidFill>
              <a:ln>
                <a:noFill/>
              </a:ln>
            </p:spPr>
            <p:txBody>
              <a:bodyPr anchor="ctr"/>
              <a:lstStyle/>
              <a:p>
                <a:pPr algn="ctr"/>
                <a:endParaRPr/>
              </a:p>
            </p:txBody>
          </p:sp>
          <p:sp>
            <p:nvSpPr>
              <p:cNvPr id="28" name="ï$ļîďe">
                <a:extLst>
                  <a:ext uri="{FF2B5EF4-FFF2-40B4-BE49-F238E27FC236}">
                    <a16:creationId xmlns:a16="http://schemas.microsoft.com/office/drawing/2014/main" id="{9B1B8DAD-7BAD-4F5F-9499-3D68232950A9}"/>
                  </a:ext>
                </a:extLst>
              </p:cNvPr>
              <p:cNvSpPr/>
              <p:nvPr/>
            </p:nvSpPr>
            <p:spPr bwMode="auto">
              <a:xfrm>
                <a:off x="2287588" y="3595688"/>
                <a:ext cx="146050" cy="122238"/>
              </a:xfrm>
              <a:custGeom>
                <a:avLst/>
                <a:gdLst>
                  <a:gd name="T0" fmla="*/ 91 w 186"/>
                  <a:gd name="T1" fmla="*/ 134 h 155"/>
                  <a:gd name="T2" fmla="*/ 88 w 186"/>
                  <a:gd name="T3" fmla="*/ 130 h 155"/>
                  <a:gd name="T4" fmla="*/ 84 w 186"/>
                  <a:gd name="T5" fmla="*/ 127 h 155"/>
                  <a:gd name="T6" fmla="*/ 78 w 186"/>
                  <a:gd name="T7" fmla="*/ 127 h 155"/>
                  <a:gd name="T8" fmla="*/ 70 w 186"/>
                  <a:gd name="T9" fmla="*/ 130 h 155"/>
                  <a:gd name="T10" fmla="*/ 57 w 186"/>
                  <a:gd name="T11" fmla="*/ 138 h 155"/>
                  <a:gd name="T12" fmla="*/ 38 w 186"/>
                  <a:gd name="T13" fmla="*/ 150 h 155"/>
                  <a:gd name="T14" fmla="*/ 30 w 186"/>
                  <a:gd name="T15" fmla="*/ 155 h 155"/>
                  <a:gd name="T16" fmla="*/ 12 w 186"/>
                  <a:gd name="T17" fmla="*/ 143 h 155"/>
                  <a:gd name="T18" fmla="*/ 2 w 186"/>
                  <a:gd name="T19" fmla="*/ 127 h 155"/>
                  <a:gd name="T20" fmla="*/ 1 w 186"/>
                  <a:gd name="T21" fmla="*/ 104 h 155"/>
                  <a:gd name="T22" fmla="*/ 13 w 186"/>
                  <a:gd name="T23" fmla="*/ 78 h 155"/>
                  <a:gd name="T24" fmla="*/ 36 w 186"/>
                  <a:gd name="T25" fmla="*/ 51 h 155"/>
                  <a:gd name="T26" fmla="*/ 71 w 186"/>
                  <a:gd name="T27" fmla="*/ 25 h 155"/>
                  <a:gd name="T28" fmla="*/ 108 w 186"/>
                  <a:gd name="T29" fmla="*/ 7 h 155"/>
                  <a:gd name="T30" fmla="*/ 140 w 186"/>
                  <a:gd name="T31" fmla="*/ 0 h 155"/>
                  <a:gd name="T32" fmla="*/ 164 w 186"/>
                  <a:gd name="T33" fmla="*/ 5 h 155"/>
                  <a:gd name="T34" fmla="*/ 178 w 186"/>
                  <a:gd name="T35" fmla="*/ 21 h 155"/>
                  <a:gd name="T36" fmla="*/ 180 w 186"/>
                  <a:gd name="T37" fmla="*/ 38 h 155"/>
                  <a:gd name="T38" fmla="*/ 175 w 186"/>
                  <a:gd name="T39" fmla="*/ 55 h 155"/>
                  <a:gd name="T40" fmla="*/ 184 w 186"/>
                  <a:gd name="T41" fmla="*/ 53 h 155"/>
                  <a:gd name="T42" fmla="*/ 186 w 186"/>
                  <a:gd name="T43" fmla="*/ 58 h 155"/>
                  <a:gd name="T44" fmla="*/ 128 w 186"/>
                  <a:gd name="T45" fmla="*/ 95 h 155"/>
                  <a:gd name="T46" fmla="*/ 126 w 186"/>
                  <a:gd name="T47" fmla="*/ 89 h 155"/>
                  <a:gd name="T48" fmla="*/ 144 w 186"/>
                  <a:gd name="T49" fmla="*/ 74 h 155"/>
                  <a:gd name="T50" fmla="*/ 159 w 186"/>
                  <a:gd name="T51" fmla="*/ 58 h 155"/>
                  <a:gd name="T52" fmla="*/ 167 w 186"/>
                  <a:gd name="T53" fmla="*/ 42 h 155"/>
                  <a:gd name="T54" fmla="*/ 167 w 186"/>
                  <a:gd name="T55" fmla="*/ 27 h 155"/>
                  <a:gd name="T56" fmla="*/ 158 w 186"/>
                  <a:gd name="T57" fmla="*/ 16 h 155"/>
                  <a:gd name="T58" fmla="*/ 139 w 186"/>
                  <a:gd name="T59" fmla="*/ 15 h 155"/>
                  <a:gd name="T60" fmla="*/ 112 w 186"/>
                  <a:gd name="T61" fmla="*/ 24 h 155"/>
                  <a:gd name="T62" fmla="*/ 78 w 186"/>
                  <a:gd name="T63" fmla="*/ 41 h 155"/>
                  <a:gd name="T64" fmla="*/ 49 w 186"/>
                  <a:gd name="T65" fmla="*/ 62 h 155"/>
                  <a:gd name="T66" fmla="*/ 27 w 186"/>
                  <a:gd name="T67" fmla="*/ 84 h 155"/>
                  <a:gd name="T68" fmla="*/ 14 w 186"/>
                  <a:gd name="T69" fmla="*/ 105 h 155"/>
                  <a:gd name="T70" fmla="*/ 14 w 186"/>
                  <a:gd name="T71" fmla="*/ 124 h 155"/>
                  <a:gd name="T72" fmla="*/ 21 w 186"/>
                  <a:gd name="T73" fmla="*/ 133 h 155"/>
                  <a:gd name="T74" fmla="*/ 30 w 186"/>
                  <a:gd name="T75" fmla="*/ 136 h 155"/>
                  <a:gd name="T76" fmla="*/ 43 w 186"/>
                  <a:gd name="T77" fmla="*/ 129 h 155"/>
                  <a:gd name="T78" fmla="*/ 54 w 186"/>
                  <a:gd name="T79" fmla="*/ 123 h 155"/>
                  <a:gd name="T80" fmla="*/ 63 w 186"/>
                  <a:gd name="T81" fmla="*/ 117 h 155"/>
                  <a:gd name="T82" fmla="*/ 71 w 186"/>
                  <a:gd name="T83" fmla="*/ 111 h 155"/>
                  <a:gd name="T84" fmla="*/ 76 w 186"/>
                  <a:gd name="T85" fmla="*/ 104 h 155"/>
                  <a:gd name="T86" fmla="*/ 76 w 186"/>
                  <a:gd name="T87" fmla="*/ 96 h 155"/>
                  <a:gd name="T88" fmla="*/ 75 w 186"/>
                  <a:gd name="T89" fmla="*/ 89 h 155"/>
                  <a:gd name="T90" fmla="*/ 84 w 186"/>
                  <a:gd name="T91" fmla="*/ 84 h 155"/>
                  <a:gd name="T92" fmla="*/ 99 w 186"/>
                  <a:gd name="T93" fmla="*/ 129 h 155"/>
                  <a:gd name="T94" fmla="*/ 91 w 186"/>
                  <a:gd name="T95" fmla="*/ 13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6" h="155">
                    <a:moveTo>
                      <a:pt x="91" y="134"/>
                    </a:moveTo>
                    <a:cubicBezTo>
                      <a:pt x="90" y="133"/>
                      <a:pt x="89" y="132"/>
                      <a:pt x="88" y="130"/>
                    </a:cubicBezTo>
                    <a:cubicBezTo>
                      <a:pt x="87" y="128"/>
                      <a:pt x="86" y="127"/>
                      <a:pt x="84" y="127"/>
                    </a:cubicBezTo>
                    <a:cubicBezTo>
                      <a:pt x="82" y="126"/>
                      <a:pt x="80" y="126"/>
                      <a:pt x="78" y="127"/>
                    </a:cubicBezTo>
                    <a:cubicBezTo>
                      <a:pt x="76" y="127"/>
                      <a:pt x="73" y="129"/>
                      <a:pt x="70" y="130"/>
                    </a:cubicBezTo>
                    <a:cubicBezTo>
                      <a:pt x="57" y="138"/>
                      <a:pt x="57" y="138"/>
                      <a:pt x="57" y="138"/>
                    </a:cubicBezTo>
                    <a:cubicBezTo>
                      <a:pt x="48" y="144"/>
                      <a:pt x="41" y="148"/>
                      <a:pt x="38" y="150"/>
                    </a:cubicBezTo>
                    <a:cubicBezTo>
                      <a:pt x="35" y="152"/>
                      <a:pt x="32" y="154"/>
                      <a:pt x="30" y="155"/>
                    </a:cubicBezTo>
                    <a:cubicBezTo>
                      <a:pt x="23" y="152"/>
                      <a:pt x="17" y="148"/>
                      <a:pt x="12" y="143"/>
                    </a:cubicBezTo>
                    <a:cubicBezTo>
                      <a:pt x="8" y="138"/>
                      <a:pt x="4" y="133"/>
                      <a:pt x="2" y="127"/>
                    </a:cubicBezTo>
                    <a:cubicBezTo>
                      <a:pt x="0" y="120"/>
                      <a:pt x="0" y="113"/>
                      <a:pt x="1" y="104"/>
                    </a:cubicBezTo>
                    <a:cubicBezTo>
                      <a:pt x="3" y="96"/>
                      <a:pt x="7" y="87"/>
                      <a:pt x="13" y="78"/>
                    </a:cubicBezTo>
                    <a:cubicBezTo>
                      <a:pt x="19" y="69"/>
                      <a:pt x="27" y="60"/>
                      <a:pt x="36" y="51"/>
                    </a:cubicBezTo>
                    <a:cubicBezTo>
                      <a:pt x="46" y="41"/>
                      <a:pt x="58" y="33"/>
                      <a:pt x="71" y="25"/>
                    </a:cubicBezTo>
                    <a:cubicBezTo>
                      <a:pt x="84" y="17"/>
                      <a:pt x="96" y="11"/>
                      <a:pt x="108" y="7"/>
                    </a:cubicBezTo>
                    <a:cubicBezTo>
                      <a:pt x="119" y="3"/>
                      <a:pt x="130" y="0"/>
                      <a:pt x="140" y="0"/>
                    </a:cubicBezTo>
                    <a:cubicBezTo>
                      <a:pt x="149" y="0"/>
                      <a:pt x="157" y="2"/>
                      <a:pt x="164" y="5"/>
                    </a:cubicBezTo>
                    <a:cubicBezTo>
                      <a:pt x="171" y="9"/>
                      <a:pt x="175" y="14"/>
                      <a:pt x="178" y="21"/>
                    </a:cubicBezTo>
                    <a:cubicBezTo>
                      <a:pt x="180" y="27"/>
                      <a:pt x="180" y="33"/>
                      <a:pt x="180" y="38"/>
                    </a:cubicBezTo>
                    <a:cubicBezTo>
                      <a:pt x="179" y="44"/>
                      <a:pt x="177" y="49"/>
                      <a:pt x="175" y="55"/>
                    </a:cubicBezTo>
                    <a:cubicBezTo>
                      <a:pt x="184" y="53"/>
                      <a:pt x="184" y="53"/>
                      <a:pt x="184" y="53"/>
                    </a:cubicBezTo>
                    <a:cubicBezTo>
                      <a:pt x="186" y="58"/>
                      <a:pt x="186" y="58"/>
                      <a:pt x="186" y="58"/>
                    </a:cubicBezTo>
                    <a:cubicBezTo>
                      <a:pt x="128" y="95"/>
                      <a:pt x="128" y="95"/>
                      <a:pt x="128" y="95"/>
                    </a:cubicBezTo>
                    <a:cubicBezTo>
                      <a:pt x="126" y="89"/>
                      <a:pt x="126" y="89"/>
                      <a:pt x="126" y="89"/>
                    </a:cubicBezTo>
                    <a:cubicBezTo>
                      <a:pt x="132" y="84"/>
                      <a:pt x="138" y="79"/>
                      <a:pt x="144" y="74"/>
                    </a:cubicBezTo>
                    <a:cubicBezTo>
                      <a:pt x="149" y="68"/>
                      <a:pt x="154" y="63"/>
                      <a:pt x="159" y="58"/>
                    </a:cubicBezTo>
                    <a:cubicBezTo>
                      <a:pt x="163" y="52"/>
                      <a:pt x="166" y="47"/>
                      <a:pt x="167" y="42"/>
                    </a:cubicBezTo>
                    <a:cubicBezTo>
                      <a:pt x="169" y="37"/>
                      <a:pt x="169" y="32"/>
                      <a:pt x="167" y="27"/>
                    </a:cubicBezTo>
                    <a:cubicBezTo>
                      <a:pt x="166" y="22"/>
                      <a:pt x="162" y="18"/>
                      <a:pt x="158" y="16"/>
                    </a:cubicBezTo>
                    <a:cubicBezTo>
                      <a:pt x="153" y="15"/>
                      <a:pt x="146" y="14"/>
                      <a:pt x="139" y="15"/>
                    </a:cubicBezTo>
                    <a:cubicBezTo>
                      <a:pt x="131" y="16"/>
                      <a:pt x="122" y="19"/>
                      <a:pt x="112" y="24"/>
                    </a:cubicBezTo>
                    <a:cubicBezTo>
                      <a:pt x="101" y="28"/>
                      <a:pt x="90" y="34"/>
                      <a:pt x="78" y="41"/>
                    </a:cubicBezTo>
                    <a:cubicBezTo>
                      <a:pt x="68" y="48"/>
                      <a:pt x="58" y="55"/>
                      <a:pt x="49" y="62"/>
                    </a:cubicBezTo>
                    <a:cubicBezTo>
                      <a:pt x="40" y="69"/>
                      <a:pt x="33" y="76"/>
                      <a:pt x="27" y="84"/>
                    </a:cubicBezTo>
                    <a:cubicBezTo>
                      <a:pt x="21" y="91"/>
                      <a:pt x="17" y="98"/>
                      <a:pt x="14" y="105"/>
                    </a:cubicBezTo>
                    <a:cubicBezTo>
                      <a:pt x="12" y="112"/>
                      <a:pt x="12" y="118"/>
                      <a:pt x="14" y="124"/>
                    </a:cubicBezTo>
                    <a:cubicBezTo>
                      <a:pt x="15" y="128"/>
                      <a:pt x="18" y="131"/>
                      <a:pt x="21" y="133"/>
                    </a:cubicBezTo>
                    <a:cubicBezTo>
                      <a:pt x="24" y="135"/>
                      <a:pt x="28" y="136"/>
                      <a:pt x="30" y="136"/>
                    </a:cubicBezTo>
                    <a:cubicBezTo>
                      <a:pt x="35" y="134"/>
                      <a:pt x="39" y="132"/>
                      <a:pt x="43" y="129"/>
                    </a:cubicBezTo>
                    <a:cubicBezTo>
                      <a:pt x="47" y="127"/>
                      <a:pt x="51" y="125"/>
                      <a:pt x="54" y="123"/>
                    </a:cubicBezTo>
                    <a:cubicBezTo>
                      <a:pt x="63" y="117"/>
                      <a:pt x="63" y="117"/>
                      <a:pt x="63" y="117"/>
                    </a:cubicBezTo>
                    <a:cubicBezTo>
                      <a:pt x="66" y="115"/>
                      <a:pt x="69" y="113"/>
                      <a:pt x="71" y="111"/>
                    </a:cubicBezTo>
                    <a:cubicBezTo>
                      <a:pt x="74" y="109"/>
                      <a:pt x="75" y="107"/>
                      <a:pt x="76" y="104"/>
                    </a:cubicBezTo>
                    <a:cubicBezTo>
                      <a:pt x="76" y="102"/>
                      <a:pt x="76" y="99"/>
                      <a:pt x="76" y="96"/>
                    </a:cubicBezTo>
                    <a:cubicBezTo>
                      <a:pt x="76" y="93"/>
                      <a:pt x="75" y="91"/>
                      <a:pt x="75" y="89"/>
                    </a:cubicBezTo>
                    <a:cubicBezTo>
                      <a:pt x="84" y="84"/>
                      <a:pt x="84" y="84"/>
                      <a:pt x="84" y="84"/>
                    </a:cubicBezTo>
                    <a:cubicBezTo>
                      <a:pt x="99" y="129"/>
                      <a:pt x="99" y="129"/>
                      <a:pt x="99" y="129"/>
                    </a:cubicBezTo>
                    <a:lnTo>
                      <a:pt x="91" y="134"/>
                    </a:lnTo>
                    <a:close/>
                  </a:path>
                </a:pathLst>
              </a:custGeom>
              <a:solidFill>
                <a:srgbClr val="898989"/>
              </a:solidFill>
              <a:ln>
                <a:noFill/>
              </a:ln>
            </p:spPr>
            <p:txBody>
              <a:bodyPr anchor="ctr"/>
              <a:lstStyle/>
              <a:p>
                <a:pPr algn="ctr"/>
                <a:endParaRPr/>
              </a:p>
            </p:txBody>
          </p:sp>
          <p:sp>
            <p:nvSpPr>
              <p:cNvPr id="29" name="ïs1îḓè">
                <a:extLst>
                  <a:ext uri="{FF2B5EF4-FFF2-40B4-BE49-F238E27FC236}">
                    <a16:creationId xmlns:a16="http://schemas.microsoft.com/office/drawing/2014/main" id="{6C2E4D85-5503-459F-A3F7-36F51372560F}"/>
                  </a:ext>
                </a:extLst>
              </p:cNvPr>
              <p:cNvSpPr/>
              <p:nvPr/>
            </p:nvSpPr>
            <p:spPr bwMode="auto">
              <a:xfrm>
                <a:off x="2362201" y="3686176"/>
                <a:ext cx="141288" cy="166688"/>
              </a:xfrm>
              <a:custGeom>
                <a:avLst/>
                <a:gdLst>
                  <a:gd name="T0" fmla="*/ 173 w 180"/>
                  <a:gd name="T1" fmla="*/ 97 h 212"/>
                  <a:gd name="T2" fmla="*/ 169 w 180"/>
                  <a:gd name="T3" fmla="*/ 93 h 212"/>
                  <a:gd name="T4" fmla="*/ 162 w 180"/>
                  <a:gd name="T5" fmla="*/ 91 h 212"/>
                  <a:gd name="T6" fmla="*/ 151 w 180"/>
                  <a:gd name="T7" fmla="*/ 99 h 212"/>
                  <a:gd name="T8" fmla="*/ 132 w 180"/>
                  <a:gd name="T9" fmla="*/ 117 h 212"/>
                  <a:gd name="T10" fmla="*/ 71 w 180"/>
                  <a:gd name="T11" fmla="*/ 185 h 212"/>
                  <a:gd name="T12" fmla="*/ 48 w 180"/>
                  <a:gd name="T13" fmla="*/ 204 h 212"/>
                  <a:gd name="T14" fmla="*/ 29 w 180"/>
                  <a:gd name="T15" fmla="*/ 212 h 212"/>
                  <a:gd name="T16" fmla="*/ 15 w 180"/>
                  <a:gd name="T17" fmla="*/ 210 h 212"/>
                  <a:gd name="T18" fmla="*/ 6 w 180"/>
                  <a:gd name="T19" fmla="*/ 202 h 212"/>
                  <a:gd name="T20" fmla="*/ 1 w 180"/>
                  <a:gd name="T21" fmla="*/ 185 h 212"/>
                  <a:gd name="T22" fmla="*/ 3 w 180"/>
                  <a:gd name="T23" fmla="*/ 165 h 212"/>
                  <a:gd name="T24" fmla="*/ 12 w 180"/>
                  <a:gd name="T25" fmla="*/ 144 h 212"/>
                  <a:gd name="T26" fmla="*/ 27 w 180"/>
                  <a:gd name="T27" fmla="*/ 125 h 212"/>
                  <a:gd name="T28" fmla="*/ 111 w 180"/>
                  <a:gd name="T29" fmla="*/ 34 h 212"/>
                  <a:gd name="T30" fmla="*/ 116 w 180"/>
                  <a:gd name="T31" fmla="*/ 27 h 212"/>
                  <a:gd name="T32" fmla="*/ 119 w 180"/>
                  <a:gd name="T33" fmla="*/ 19 h 212"/>
                  <a:gd name="T34" fmla="*/ 119 w 180"/>
                  <a:gd name="T35" fmla="*/ 13 h 212"/>
                  <a:gd name="T36" fmla="*/ 117 w 180"/>
                  <a:gd name="T37" fmla="*/ 8 h 212"/>
                  <a:gd name="T38" fmla="*/ 124 w 180"/>
                  <a:gd name="T39" fmla="*/ 0 h 212"/>
                  <a:gd name="T40" fmla="*/ 147 w 180"/>
                  <a:gd name="T41" fmla="*/ 36 h 212"/>
                  <a:gd name="T42" fmla="*/ 140 w 180"/>
                  <a:gd name="T43" fmla="*/ 44 h 212"/>
                  <a:gd name="T44" fmla="*/ 136 w 180"/>
                  <a:gd name="T45" fmla="*/ 41 h 212"/>
                  <a:gd name="T46" fmla="*/ 132 w 180"/>
                  <a:gd name="T47" fmla="*/ 38 h 212"/>
                  <a:gd name="T48" fmla="*/ 127 w 180"/>
                  <a:gd name="T49" fmla="*/ 40 h 212"/>
                  <a:gd name="T50" fmla="*/ 120 w 180"/>
                  <a:gd name="T51" fmla="*/ 46 h 212"/>
                  <a:gd name="T52" fmla="*/ 41 w 180"/>
                  <a:gd name="T53" fmla="*/ 131 h 212"/>
                  <a:gd name="T54" fmla="*/ 30 w 180"/>
                  <a:gd name="T55" fmla="*/ 145 h 212"/>
                  <a:gd name="T56" fmla="*/ 20 w 180"/>
                  <a:gd name="T57" fmla="*/ 161 h 212"/>
                  <a:gd name="T58" fmla="*/ 15 w 180"/>
                  <a:gd name="T59" fmla="*/ 177 h 212"/>
                  <a:gd name="T60" fmla="*/ 19 w 180"/>
                  <a:gd name="T61" fmla="*/ 192 h 212"/>
                  <a:gd name="T62" fmla="*/ 29 w 180"/>
                  <a:gd name="T63" fmla="*/ 200 h 212"/>
                  <a:gd name="T64" fmla="*/ 43 w 180"/>
                  <a:gd name="T65" fmla="*/ 197 h 212"/>
                  <a:gd name="T66" fmla="*/ 56 w 180"/>
                  <a:gd name="T67" fmla="*/ 188 h 212"/>
                  <a:gd name="T68" fmla="*/ 69 w 180"/>
                  <a:gd name="T69" fmla="*/ 176 h 212"/>
                  <a:gd name="T70" fmla="*/ 127 w 180"/>
                  <a:gd name="T71" fmla="*/ 113 h 212"/>
                  <a:gd name="T72" fmla="*/ 145 w 180"/>
                  <a:gd name="T73" fmla="*/ 92 h 212"/>
                  <a:gd name="T74" fmla="*/ 152 w 180"/>
                  <a:gd name="T75" fmla="*/ 79 h 212"/>
                  <a:gd name="T76" fmla="*/ 153 w 180"/>
                  <a:gd name="T77" fmla="*/ 69 h 212"/>
                  <a:gd name="T78" fmla="*/ 151 w 180"/>
                  <a:gd name="T79" fmla="*/ 62 h 212"/>
                  <a:gd name="T80" fmla="*/ 158 w 180"/>
                  <a:gd name="T81" fmla="*/ 54 h 212"/>
                  <a:gd name="T82" fmla="*/ 180 w 180"/>
                  <a:gd name="T83" fmla="*/ 89 h 212"/>
                  <a:gd name="T84" fmla="*/ 173 w 180"/>
                  <a:gd name="T85" fmla="*/ 97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0" h="212">
                    <a:moveTo>
                      <a:pt x="173" y="97"/>
                    </a:moveTo>
                    <a:cubicBezTo>
                      <a:pt x="172" y="96"/>
                      <a:pt x="171" y="95"/>
                      <a:pt x="169" y="93"/>
                    </a:cubicBezTo>
                    <a:cubicBezTo>
                      <a:pt x="167" y="92"/>
                      <a:pt x="164" y="91"/>
                      <a:pt x="162" y="91"/>
                    </a:cubicBezTo>
                    <a:cubicBezTo>
                      <a:pt x="160" y="92"/>
                      <a:pt x="156" y="94"/>
                      <a:pt x="151" y="99"/>
                    </a:cubicBezTo>
                    <a:cubicBezTo>
                      <a:pt x="145" y="104"/>
                      <a:pt x="139" y="110"/>
                      <a:pt x="132" y="117"/>
                    </a:cubicBezTo>
                    <a:cubicBezTo>
                      <a:pt x="71" y="185"/>
                      <a:pt x="71" y="185"/>
                      <a:pt x="71" y="185"/>
                    </a:cubicBezTo>
                    <a:cubicBezTo>
                      <a:pt x="63" y="193"/>
                      <a:pt x="55" y="200"/>
                      <a:pt x="48" y="204"/>
                    </a:cubicBezTo>
                    <a:cubicBezTo>
                      <a:pt x="41" y="208"/>
                      <a:pt x="35" y="211"/>
                      <a:pt x="29" y="212"/>
                    </a:cubicBezTo>
                    <a:cubicBezTo>
                      <a:pt x="23" y="212"/>
                      <a:pt x="18" y="212"/>
                      <a:pt x="15" y="210"/>
                    </a:cubicBezTo>
                    <a:cubicBezTo>
                      <a:pt x="11" y="208"/>
                      <a:pt x="8" y="206"/>
                      <a:pt x="6" y="202"/>
                    </a:cubicBezTo>
                    <a:cubicBezTo>
                      <a:pt x="3" y="197"/>
                      <a:pt x="1" y="191"/>
                      <a:pt x="1" y="185"/>
                    </a:cubicBezTo>
                    <a:cubicBezTo>
                      <a:pt x="0" y="178"/>
                      <a:pt x="1" y="172"/>
                      <a:pt x="3" y="165"/>
                    </a:cubicBezTo>
                    <a:cubicBezTo>
                      <a:pt x="5" y="158"/>
                      <a:pt x="8" y="151"/>
                      <a:pt x="12" y="144"/>
                    </a:cubicBezTo>
                    <a:cubicBezTo>
                      <a:pt x="16" y="138"/>
                      <a:pt x="21" y="131"/>
                      <a:pt x="27" y="125"/>
                    </a:cubicBezTo>
                    <a:cubicBezTo>
                      <a:pt x="111" y="34"/>
                      <a:pt x="111" y="34"/>
                      <a:pt x="111" y="34"/>
                    </a:cubicBezTo>
                    <a:cubicBezTo>
                      <a:pt x="113" y="31"/>
                      <a:pt x="115" y="29"/>
                      <a:pt x="116" y="27"/>
                    </a:cubicBezTo>
                    <a:cubicBezTo>
                      <a:pt x="117" y="25"/>
                      <a:pt x="118" y="22"/>
                      <a:pt x="119" y="19"/>
                    </a:cubicBezTo>
                    <a:cubicBezTo>
                      <a:pt x="119" y="17"/>
                      <a:pt x="119" y="15"/>
                      <a:pt x="119" y="13"/>
                    </a:cubicBezTo>
                    <a:cubicBezTo>
                      <a:pt x="118" y="11"/>
                      <a:pt x="118" y="9"/>
                      <a:pt x="117" y="8"/>
                    </a:cubicBezTo>
                    <a:cubicBezTo>
                      <a:pt x="124" y="0"/>
                      <a:pt x="124" y="0"/>
                      <a:pt x="124" y="0"/>
                    </a:cubicBezTo>
                    <a:cubicBezTo>
                      <a:pt x="147" y="36"/>
                      <a:pt x="147" y="36"/>
                      <a:pt x="147" y="36"/>
                    </a:cubicBezTo>
                    <a:cubicBezTo>
                      <a:pt x="140" y="44"/>
                      <a:pt x="140" y="44"/>
                      <a:pt x="140" y="44"/>
                    </a:cubicBezTo>
                    <a:cubicBezTo>
                      <a:pt x="139" y="43"/>
                      <a:pt x="138" y="42"/>
                      <a:pt x="136" y="41"/>
                    </a:cubicBezTo>
                    <a:cubicBezTo>
                      <a:pt x="135" y="40"/>
                      <a:pt x="133" y="39"/>
                      <a:pt x="132" y="38"/>
                    </a:cubicBezTo>
                    <a:cubicBezTo>
                      <a:pt x="131" y="38"/>
                      <a:pt x="129" y="39"/>
                      <a:pt x="127" y="40"/>
                    </a:cubicBezTo>
                    <a:cubicBezTo>
                      <a:pt x="124" y="42"/>
                      <a:pt x="122" y="44"/>
                      <a:pt x="120" y="46"/>
                    </a:cubicBezTo>
                    <a:cubicBezTo>
                      <a:pt x="41" y="131"/>
                      <a:pt x="41" y="131"/>
                      <a:pt x="41" y="131"/>
                    </a:cubicBezTo>
                    <a:cubicBezTo>
                      <a:pt x="37" y="136"/>
                      <a:pt x="34" y="140"/>
                      <a:pt x="30" y="145"/>
                    </a:cubicBezTo>
                    <a:cubicBezTo>
                      <a:pt x="26" y="150"/>
                      <a:pt x="23" y="156"/>
                      <a:pt x="20" y="161"/>
                    </a:cubicBezTo>
                    <a:cubicBezTo>
                      <a:pt x="17" y="167"/>
                      <a:pt x="16" y="172"/>
                      <a:pt x="15" y="177"/>
                    </a:cubicBezTo>
                    <a:cubicBezTo>
                      <a:pt x="14" y="183"/>
                      <a:pt x="16" y="187"/>
                      <a:pt x="19" y="192"/>
                    </a:cubicBezTo>
                    <a:cubicBezTo>
                      <a:pt x="21" y="197"/>
                      <a:pt x="25" y="199"/>
                      <a:pt x="29" y="200"/>
                    </a:cubicBezTo>
                    <a:cubicBezTo>
                      <a:pt x="33" y="200"/>
                      <a:pt x="38" y="199"/>
                      <a:pt x="43" y="197"/>
                    </a:cubicBezTo>
                    <a:cubicBezTo>
                      <a:pt x="47" y="195"/>
                      <a:pt x="52" y="192"/>
                      <a:pt x="56" y="188"/>
                    </a:cubicBezTo>
                    <a:cubicBezTo>
                      <a:pt x="61" y="184"/>
                      <a:pt x="65" y="180"/>
                      <a:pt x="69" y="176"/>
                    </a:cubicBezTo>
                    <a:cubicBezTo>
                      <a:pt x="127" y="113"/>
                      <a:pt x="127" y="113"/>
                      <a:pt x="127" y="113"/>
                    </a:cubicBezTo>
                    <a:cubicBezTo>
                      <a:pt x="135" y="105"/>
                      <a:pt x="141" y="98"/>
                      <a:pt x="145" y="92"/>
                    </a:cubicBezTo>
                    <a:cubicBezTo>
                      <a:pt x="149" y="86"/>
                      <a:pt x="152" y="82"/>
                      <a:pt x="152" y="79"/>
                    </a:cubicBezTo>
                    <a:cubicBezTo>
                      <a:pt x="153" y="76"/>
                      <a:pt x="153" y="72"/>
                      <a:pt x="153" y="69"/>
                    </a:cubicBezTo>
                    <a:cubicBezTo>
                      <a:pt x="152" y="65"/>
                      <a:pt x="152" y="63"/>
                      <a:pt x="151" y="62"/>
                    </a:cubicBezTo>
                    <a:cubicBezTo>
                      <a:pt x="158" y="54"/>
                      <a:pt x="158" y="54"/>
                      <a:pt x="158" y="54"/>
                    </a:cubicBezTo>
                    <a:cubicBezTo>
                      <a:pt x="180" y="89"/>
                      <a:pt x="180" y="89"/>
                      <a:pt x="180" y="89"/>
                    </a:cubicBezTo>
                    <a:lnTo>
                      <a:pt x="173" y="97"/>
                    </a:lnTo>
                    <a:close/>
                  </a:path>
                </a:pathLst>
              </a:custGeom>
              <a:solidFill>
                <a:srgbClr val="898989"/>
              </a:solidFill>
              <a:ln>
                <a:noFill/>
              </a:ln>
            </p:spPr>
            <p:txBody>
              <a:bodyPr anchor="ctr"/>
              <a:lstStyle/>
              <a:p>
                <a:pPr algn="ctr"/>
                <a:endParaRPr/>
              </a:p>
            </p:txBody>
          </p:sp>
          <p:sp>
            <p:nvSpPr>
              <p:cNvPr id="30" name="iṣľíďê">
                <a:extLst>
                  <a:ext uri="{FF2B5EF4-FFF2-40B4-BE49-F238E27FC236}">
                    <a16:creationId xmlns:a16="http://schemas.microsoft.com/office/drawing/2014/main" id="{7EAE270D-A360-4880-8DA7-51FA00E946FC}"/>
                  </a:ext>
                </a:extLst>
              </p:cNvPr>
              <p:cNvSpPr/>
              <p:nvPr/>
            </p:nvSpPr>
            <p:spPr bwMode="auto">
              <a:xfrm>
                <a:off x="2403476" y="3760788"/>
                <a:ext cx="155575" cy="190500"/>
              </a:xfrm>
              <a:custGeom>
                <a:avLst/>
                <a:gdLst>
                  <a:gd name="T0" fmla="*/ 190 w 197"/>
                  <a:gd name="T1" fmla="*/ 97 h 243"/>
                  <a:gd name="T2" fmla="*/ 185 w 197"/>
                  <a:gd name="T3" fmla="*/ 94 h 243"/>
                  <a:gd name="T4" fmla="*/ 179 w 197"/>
                  <a:gd name="T5" fmla="*/ 93 h 243"/>
                  <a:gd name="T6" fmla="*/ 168 w 197"/>
                  <a:gd name="T7" fmla="*/ 101 h 243"/>
                  <a:gd name="T8" fmla="*/ 150 w 197"/>
                  <a:gd name="T9" fmla="*/ 121 h 243"/>
                  <a:gd name="T10" fmla="*/ 51 w 197"/>
                  <a:gd name="T11" fmla="*/ 243 h 243"/>
                  <a:gd name="T12" fmla="*/ 48 w 197"/>
                  <a:gd name="T13" fmla="*/ 238 h 243"/>
                  <a:gd name="T14" fmla="*/ 123 w 197"/>
                  <a:gd name="T15" fmla="*/ 52 h 243"/>
                  <a:gd name="T16" fmla="*/ 53 w 197"/>
                  <a:gd name="T17" fmla="*/ 138 h 243"/>
                  <a:gd name="T18" fmla="*/ 36 w 197"/>
                  <a:gd name="T19" fmla="*/ 161 h 243"/>
                  <a:gd name="T20" fmla="*/ 29 w 197"/>
                  <a:gd name="T21" fmla="*/ 175 h 243"/>
                  <a:gd name="T22" fmla="*/ 29 w 197"/>
                  <a:gd name="T23" fmla="*/ 185 h 243"/>
                  <a:gd name="T24" fmla="*/ 31 w 197"/>
                  <a:gd name="T25" fmla="*/ 193 h 243"/>
                  <a:gd name="T26" fmla="*/ 24 w 197"/>
                  <a:gd name="T27" fmla="*/ 201 h 243"/>
                  <a:gd name="T28" fmla="*/ 0 w 197"/>
                  <a:gd name="T29" fmla="*/ 168 h 243"/>
                  <a:gd name="T30" fmla="*/ 7 w 197"/>
                  <a:gd name="T31" fmla="*/ 159 h 243"/>
                  <a:gd name="T32" fmla="*/ 12 w 197"/>
                  <a:gd name="T33" fmla="*/ 162 h 243"/>
                  <a:gd name="T34" fmla="*/ 19 w 197"/>
                  <a:gd name="T35" fmla="*/ 163 h 243"/>
                  <a:gd name="T36" fmla="*/ 29 w 197"/>
                  <a:gd name="T37" fmla="*/ 156 h 243"/>
                  <a:gd name="T38" fmla="*/ 48 w 197"/>
                  <a:gd name="T39" fmla="*/ 134 h 243"/>
                  <a:gd name="T40" fmla="*/ 114 w 197"/>
                  <a:gd name="T41" fmla="*/ 52 h 243"/>
                  <a:gd name="T42" fmla="*/ 123 w 197"/>
                  <a:gd name="T43" fmla="*/ 40 h 243"/>
                  <a:gd name="T44" fmla="*/ 128 w 197"/>
                  <a:gd name="T45" fmla="*/ 29 h 243"/>
                  <a:gd name="T46" fmla="*/ 129 w 197"/>
                  <a:gd name="T47" fmla="*/ 17 h 243"/>
                  <a:gd name="T48" fmla="*/ 127 w 197"/>
                  <a:gd name="T49" fmla="*/ 8 h 243"/>
                  <a:gd name="T50" fmla="*/ 134 w 197"/>
                  <a:gd name="T51" fmla="*/ 0 h 243"/>
                  <a:gd name="T52" fmla="*/ 151 w 197"/>
                  <a:gd name="T53" fmla="*/ 24 h 243"/>
                  <a:gd name="T54" fmla="*/ 81 w 197"/>
                  <a:gd name="T55" fmla="*/ 196 h 243"/>
                  <a:gd name="T56" fmla="*/ 145 w 197"/>
                  <a:gd name="T57" fmla="*/ 117 h 243"/>
                  <a:gd name="T58" fmla="*/ 162 w 197"/>
                  <a:gd name="T59" fmla="*/ 94 h 243"/>
                  <a:gd name="T60" fmla="*/ 169 w 197"/>
                  <a:gd name="T61" fmla="*/ 81 h 243"/>
                  <a:gd name="T62" fmla="*/ 168 w 197"/>
                  <a:gd name="T63" fmla="*/ 71 h 243"/>
                  <a:gd name="T64" fmla="*/ 166 w 197"/>
                  <a:gd name="T65" fmla="*/ 63 h 243"/>
                  <a:gd name="T66" fmla="*/ 173 w 197"/>
                  <a:gd name="T67" fmla="*/ 55 h 243"/>
                  <a:gd name="T68" fmla="*/ 197 w 197"/>
                  <a:gd name="T69" fmla="*/ 88 h 243"/>
                  <a:gd name="T70" fmla="*/ 190 w 197"/>
                  <a:gd name="T71" fmla="*/ 97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7" h="243">
                    <a:moveTo>
                      <a:pt x="190" y="97"/>
                    </a:moveTo>
                    <a:cubicBezTo>
                      <a:pt x="189" y="96"/>
                      <a:pt x="188" y="95"/>
                      <a:pt x="185" y="94"/>
                    </a:cubicBezTo>
                    <a:cubicBezTo>
                      <a:pt x="182" y="93"/>
                      <a:pt x="180" y="92"/>
                      <a:pt x="179" y="93"/>
                    </a:cubicBezTo>
                    <a:cubicBezTo>
                      <a:pt x="176" y="93"/>
                      <a:pt x="172" y="96"/>
                      <a:pt x="168" y="101"/>
                    </a:cubicBezTo>
                    <a:cubicBezTo>
                      <a:pt x="163" y="106"/>
                      <a:pt x="157" y="113"/>
                      <a:pt x="150" y="121"/>
                    </a:cubicBezTo>
                    <a:cubicBezTo>
                      <a:pt x="51" y="243"/>
                      <a:pt x="51" y="243"/>
                      <a:pt x="51" y="243"/>
                    </a:cubicBezTo>
                    <a:cubicBezTo>
                      <a:pt x="48" y="238"/>
                      <a:pt x="48" y="238"/>
                      <a:pt x="48" y="238"/>
                    </a:cubicBezTo>
                    <a:cubicBezTo>
                      <a:pt x="123" y="52"/>
                      <a:pt x="123" y="52"/>
                      <a:pt x="123" y="52"/>
                    </a:cubicBezTo>
                    <a:cubicBezTo>
                      <a:pt x="53" y="138"/>
                      <a:pt x="53" y="138"/>
                      <a:pt x="53" y="138"/>
                    </a:cubicBezTo>
                    <a:cubicBezTo>
                      <a:pt x="45" y="148"/>
                      <a:pt x="40" y="155"/>
                      <a:pt x="36" y="161"/>
                    </a:cubicBezTo>
                    <a:cubicBezTo>
                      <a:pt x="32" y="167"/>
                      <a:pt x="30" y="171"/>
                      <a:pt x="29" y="175"/>
                    </a:cubicBezTo>
                    <a:cubicBezTo>
                      <a:pt x="28" y="177"/>
                      <a:pt x="28" y="181"/>
                      <a:pt x="29" y="185"/>
                    </a:cubicBezTo>
                    <a:cubicBezTo>
                      <a:pt x="30" y="189"/>
                      <a:pt x="30" y="192"/>
                      <a:pt x="31" y="193"/>
                    </a:cubicBezTo>
                    <a:cubicBezTo>
                      <a:pt x="24" y="201"/>
                      <a:pt x="24" y="201"/>
                      <a:pt x="24" y="201"/>
                    </a:cubicBezTo>
                    <a:cubicBezTo>
                      <a:pt x="0" y="168"/>
                      <a:pt x="0" y="168"/>
                      <a:pt x="0" y="168"/>
                    </a:cubicBezTo>
                    <a:cubicBezTo>
                      <a:pt x="7" y="159"/>
                      <a:pt x="7" y="159"/>
                      <a:pt x="7" y="159"/>
                    </a:cubicBezTo>
                    <a:cubicBezTo>
                      <a:pt x="8" y="160"/>
                      <a:pt x="10" y="161"/>
                      <a:pt x="12" y="162"/>
                    </a:cubicBezTo>
                    <a:cubicBezTo>
                      <a:pt x="15" y="163"/>
                      <a:pt x="17" y="164"/>
                      <a:pt x="19" y="163"/>
                    </a:cubicBezTo>
                    <a:cubicBezTo>
                      <a:pt x="21" y="162"/>
                      <a:pt x="25" y="160"/>
                      <a:pt x="29" y="156"/>
                    </a:cubicBezTo>
                    <a:cubicBezTo>
                      <a:pt x="33" y="152"/>
                      <a:pt x="39" y="145"/>
                      <a:pt x="48" y="134"/>
                    </a:cubicBezTo>
                    <a:cubicBezTo>
                      <a:pt x="114" y="52"/>
                      <a:pt x="114" y="52"/>
                      <a:pt x="114" y="52"/>
                    </a:cubicBezTo>
                    <a:cubicBezTo>
                      <a:pt x="117" y="48"/>
                      <a:pt x="120" y="44"/>
                      <a:pt x="123" y="40"/>
                    </a:cubicBezTo>
                    <a:cubicBezTo>
                      <a:pt x="125" y="36"/>
                      <a:pt x="127" y="32"/>
                      <a:pt x="128" y="29"/>
                    </a:cubicBezTo>
                    <a:cubicBezTo>
                      <a:pt x="129" y="25"/>
                      <a:pt x="129" y="21"/>
                      <a:pt x="129" y="17"/>
                    </a:cubicBezTo>
                    <a:cubicBezTo>
                      <a:pt x="129" y="13"/>
                      <a:pt x="128" y="10"/>
                      <a:pt x="127" y="8"/>
                    </a:cubicBezTo>
                    <a:cubicBezTo>
                      <a:pt x="134" y="0"/>
                      <a:pt x="134" y="0"/>
                      <a:pt x="134" y="0"/>
                    </a:cubicBezTo>
                    <a:cubicBezTo>
                      <a:pt x="151" y="24"/>
                      <a:pt x="151" y="24"/>
                      <a:pt x="151" y="24"/>
                    </a:cubicBezTo>
                    <a:cubicBezTo>
                      <a:pt x="81" y="196"/>
                      <a:pt x="81" y="196"/>
                      <a:pt x="81" y="196"/>
                    </a:cubicBezTo>
                    <a:cubicBezTo>
                      <a:pt x="145" y="117"/>
                      <a:pt x="145" y="117"/>
                      <a:pt x="145" y="117"/>
                    </a:cubicBezTo>
                    <a:cubicBezTo>
                      <a:pt x="153" y="108"/>
                      <a:pt x="158" y="100"/>
                      <a:pt x="162" y="94"/>
                    </a:cubicBezTo>
                    <a:cubicBezTo>
                      <a:pt x="166" y="88"/>
                      <a:pt x="168" y="84"/>
                      <a:pt x="169" y="81"/>
                    </a:cubicBezTo>
                    <a:cubicBezTo>
                      <a:pt x="169" y="78"/>
                      <a:pt x="169" y="75"/>
                      <a:pt x="168" y="71"/>
                    </a:cubicBezTo>
                    <a:cubicBezTo>
                      <a:pt x="168" y="68"/>
                      <a:pt x="167" y="65"/>
                      <a:pt x="166" y="63"/>
                    </a:cubicBezTo>
                    <a:cubicBezTo>
                      <a:pt x="173" y="55"/>
                      <a:pt x="173" y="55"/>
                      <a:pt x="173" y="55"/>
                    </a:cubicBezTo>
                    <a:cubicBezTo>
                      <a:pt x="197" y="88"/>
                      <a:pt x="197" y="88"/>
                      <a:pt x="197" y="88"/>
                    </a:cubicBezTo>
                    <a:lnTo>
                      <a:pt x="190" y="97"/>
                    </a:lnTo>
                    <a:close/>
                  </a:path>
                </a:pathLst>
              </a:custGeom>
              <a:solidFill>
                <a:srgbClr val="898989"/>
              </a:solidFill>
              <a:ln>
                <a:noFill/>
              </a:ln>
            </p:spPr>
            <p:txBody>
              <a:bodyPr anchor="ctr"/>
              <a:lstStyle/>
              <a:p>
                <a:pPr algn="ctr"/>
                <a:endParaRPr/>
              </a:p>
            </p:txBody>
          </p:sp>
          <p:sp>
            <p:nvSpPr>
              <p:cNvPr id="31" name="iŝḷíde">
                <a:extLst>
                  <a:ext uri="{FF2B5EF4-FFF2-40B4-BE49-F238E27FC236}">
                    <a16:creationId xmlns:a16="http://schemas.microsoft.com/office/drawing/2014/main" id="{50BBD9A2-B48D-4F57-B4F4-D9D53B3409CA}"/>
                  </a:ext>
                </a:extLst>
              </p:cNvPr>
              <p:cNvSpPr/>
              <p:nvPr/>
            </p:nvSpPr>
            <p:spPr bwMode="auto">
              <a:xfrm>
                <a:off x="2476501" y="3825876"/>
                <a:ext cx="107950" cy="179388"/>
              </a:xfrm>
              <a:custGeom>
                <a:avLst/>
                <a:gdLst>
                  <a:gd name="T0" fmla="*/ 31 w 137"/>
                  <a:gd name="T1" fmla="*/ 228 h 228"/>
                  <a:gd name="T2" fmla="*/ 0 w 137"/>
                  <a:gd name="T3" fmla="*/ 199 h 228"/>
                  <a:gd name="T4" fmla="*/ 5 w 137"/>
                  <a:gd name="T5" fmla="*/ 189 h 228"/>
                  <a:gd name="T6" fmla="*/ 9 w 137"/>
                  <a:gd name="T7" fmla="*/ 191 h 228"/>
                  <a:gd name="T8" fmla="*/ 14 w 137"/>
                  <a:gd name="T9" fmla="*/ 193 h 228"/>
                  <a:gd name="T10" fmla="*/ 19 w 137"/>
                  <a:gd name="T11" fmla="*/ 190 h 228"/>
                  <a:gd name="T12" fmla="*/ 24 w 137"/>
                  <a:gd name="T13" fmla="*/ 182 h 228"/>
                  <a:gd name="T14" fmla="*/ 101 w 137"/>
                  <a:gd name="T15" fmla="*/ 38 h 228"/>
                  <a:gd name="T16" fmla="*/ 105 w 137"/>
                  <a:gd name="T17" fmla="*/ 30 h 228"/>
                  <a:gd name="T18" fmla="*/ 105 w 137"/>
                  <a:gd name="T19" fmla="*/ 22 h 228"/>
                  <a:gd name="T20" fmla="*/ 103 w 137"/>
                  <a:gd name="T21" fmla="*/ 15 h 228"/>
                  <a:gd name="T22" fmla="*/ 101 w 137"/>
                  <a:gd name="T23" fmla="*/ 10 h 228"/>
                  <a:gd name="T24" fmla="*/ 106 w 137"/>
                  <a:gd name="T25" fmla="*/ 0 h 228"/>
                  <a:gd name="T26" fmla="*/ 137 w 137"/>
                  <a:gd name="T27" fmla="*/ 29 h 228"/>
                  <a:gd name="T28" fmla="*/ 132 w 137"/>
                  <a:gd name="T29" fmla="*/ 39 h 228"/>
                  <a:gd name="T30" fmla="*/ 128 w 137"/>
                  <a:gd name="T31" fmla="*/ 37 h 228"/>
                  <a:gd name="T32" fmla="*/ 123 w 137"/>
                  <a:gd name="T33" fmla="*/ 36 h 228"/>
                  <a:gd name="T34" fmla="*/ 118 w 137"/>
                  <a:gd name="T35" fmla="*/ 39 h 228"/>
                  <a:gd name="T36" fmla="*/ 112 w 137"/>
                  <a:gd name="T37" fmla="*/ 47 h 228"/>
                  <a:gd name="T38" fmla="*/ 35 w 137"/>
                  <a:gd name="T39" fmla="*/ 190 h 228"/>
                  <a:gd name="T40" fmla="*/ 32 w 137"/>
                  <a:gd name="T41" fmla="*/ 199 h 228"/>
                  <a:gd name="T42" fmla="*/ 31 w 137"/>
                  <a:gd name="T43" fmla="*/ 207 h 228"/>
                  <a:gd name="T44" fmla="*/ 33 w 137"/>
                  <a:gd name="T45" fmla="*/ 213 h 228"/>
                  <a:gd name="T46" fmla="*/ 36 w 137"/>
                  <a:gd name="T47" fmla="*/ 218 h 228"/>
                  <a:gd name="T48" fmla="*/ 31 w 137"/>
                  <a:gd name="T49"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28">
                    <a:moveTo>
                      <a:pt x="31" y="228"/>
                    </a:moveTo>
                    <a:cubicBezTo>
                      <a:pt x="0" y="199"/>
                      <a:pt x="0" y="199"/>
                      <a:pt x="0" y="199"/>
                    </a:cubicBezTo>
                    <a:cubicBezTo>
                      <a:pt x="5" y="189"/>
                      <a:pt x="5" y="189"/>
                      <a:pt x="5" y="189"/>
                    </a:cubicBezTo>
                    <a:cubicBezTo>
                      <a:pt x="6" y="189"/>
                      <a:pt x="7" y="190"/>
                      <a:pt x="9" y="191"/>
                    </a:cubicBezTo>
                    <a:cubicBezTo>
                      <a:pt x="11" y="193"/>
                      <a:pt x="13" y="193"/>
                      <a:pt x="14" y="193"/>
                    </a:cubicBezTo>
                    <a:cubicBezTo>
                      <a:pt x="15" y="193"/>
                      <a:pt x="17" y="192"/>
                      <a:pt x="19" y="190"/>
                    </a:cubicBezTo>
                    <a:cubicBezTo>
                      <a:pt x="20" y="189"/>
                      <a:pt x="22" y="186"/>
                      <a:pt x="24" y="182"/>
                    </a:cubicBezTo>
                    <a:cubicBezTo>
                      <a:pt x="101" y="38"/>
                      <a:pt x="101" y="38"/>
                      <a:pt x="101" y="38"/>
                    </a:cubicBezTo>
                    <a:cubicBezTo>
                      <a:pt x="103" y="35"/>
                      <a:pt x="104" y="32"/>
                      <a:pt x="105" y="30"/>
                    </a:cubicBezTo>
                    <a:cubicBezTo>
                      <a:pt x="106" y="27"/>
                      <a:pt x="106" y="24"/>
                      <a:pt x="105" y="22"/>
                    </a:cubicBezTo>
                    <a:cubicBezTo>
                      <a:pt x="105" y="20"/>
                      <a:pt x="104" y="18"/>
                      <a:pt x="103" y="15"/>
                    </a:cubicBezTo>
                    <a:cubicBezTo>
                      <a:pt x="103" y="13"/>
                      <a:pt x="102" y="11"/>
                      <a:pt x="101" y="10"/>
                    </a:cubicBezTo>
                    <a:cubicBezTo>
                      <a:pt x="106" y="0"/>
                      <a:pt x="106" y="0"/>
                      <a:pt x="106" y="0"/>
                    </a:cubicBezTo>
                    <a:cubicBezTo>
                      <a:pt x="137" y="29"/>
                      <a:pt x="137" y="29"/>
                      <a:pt x="137" y="29"/>
                    </a:cubicBezTo>
                    <a:cubicBezTo>
                      <a:pt x="132" y="39"/>
                      <a:pt x="132" y="39"/>
                      <a:pt x="132" y="39"/>
                    </a:cubicBezTo>
                    <a:cubicBezTo>
                      <a:pt x="131" y="38"/>
                      <a:pt x="130" y="37"/>
                      <a:pt x="128" y="37"/>
                    </a:cubicBezTo>
                    <a:cubicBezTo>
                      <a:pt x="126" y="36"/>
                      <a:pt x="125" y="36"/>
                      <a:pt x="123" y="36"/>
                    </a:cubicBezTo>
                    <a:cubicBezTo>
                      <a:pt x="121" y="36"/>
                      <a:pt x="119" y="37"/>
                      <a:pt x="118" y="39"/>
                    </a:cubicBezTo>
                    <a:cubicBezTo>
                      <a:pt x="116" y="41"/>
                      <a:pt x="114" y="44"/>
                      <a:pt x="112" y="47"/>
                    </a:cubicBezTo>
                    <a:cubicBezTo>
                      <a:pt x="35" y="190"/>
                      <a:pt x="35" y="190"/>
                      <a:pt x="35" y="190"/>
                    </a:cubicBezTo>
                    <a:cubicBezTo>
                      <a:pt x="34" y="193"/>
                      <a:pt x="33" y="196"/>
                      <a:pt x="32" y="199"/>
                    </a:cubicBezTo>
                    <a:cubicBezTo>
                      <a:pt x="31" y="202"/>
                      <a:pt x="31" y="205"/>
                      <a:pt x="31" y="207"/>
                    </a:cubicBezTo>
                    <a:cubicBezTo>
                      <a:pt x="31" y="209"/>
                      <a:pt x="32" y="210"/>
                      <a:pt x="33" y="213"/>
                    </a:cubicBezTo>
                    <a:cubicBezTo>
                      <a:pt x="34" y="215"/>
                      <a:pt x="35" y="217"/>
                      <a:pt x="36" y="218"/>
                    </a:cubicBezTo>
                    <a:lnTo>
                      <a:pt x="31" y="228"/>
                    </a:lnTo>
                    <a:close/>
                  </a:path>
                </a:pathLst>
              </a:custGeom>
              <a:solidFill>
                <a:srgbClr val="898989"/>
              </a:solidFill>
              <a:ln>
                <a:noFill/>
              </a:ln>
            </p:spPr>
            <p:txBody>
              <a:bodyPr anchor="ctr"/>
              <a:lstStyle/>
              <a:p>
                <a:pPr algn="ctr"/>
                <a:endParaRPr/>
              </a:p>
            </p:txBody>
          </p:sp>
          <p:sp>
            <p:nvSpPr>
              <p:cNvPr id="32" name="îṡḷíḍé">
                <a:extLst>
                  <a:ext uri="{FF2B5EF4-FFF2-40B4-BE49-F238E27FC236}">
                    <a16:creationId xmlns:a16="http://schemas.microsoft.com/office/drawing/2014/main" id="{6B361C17-627E-4B4C-856F-612054E5418A}"/>
                  </a:ext>
                </a:extLst>
              </p:cNvPr>
              <p:cNvSpPr/>
              <p:nvPr/>
            </p:nvSpPr>
            <p:spPr bwMode="auto">
              <a:xfrm>
                <a:off x="2533651" y="3856038"/>
                <a:ext cx="112713" cy="187325"/>
              </a:xfrm>
              <a:custGeom>
                <a:avLst/>
                <a:gdLst>
                  <a:gd name="T0" fmla="*/ 139 w 144"/>
                  <a:gd name="T1" fmla="*/ 75 h 237"/>
                  <a:gd name="T2" fmla="*/ 135 w 144"/>
                  <a:gd name="T3" fmla="*/ 73 h 237"/>
                  <a:gd name="T4" fmla="*/ 130 w 144"/>
                  <a:gd name="T5" fmla="*/ 74 h 237"/>
                  <a:gd name="T6" fmla="*/ 123 w 144"/>
                  <a:gd name="T7" fmla="*/ 80 h 237"/>
                  <a:gd name="T8" fmla="*/ 116 w 144"/>
                  <a:gd name="T9" fmla="*/ 89 h 237"/>
                  <a:gd name="T10" fmla="*/ 69 w 144"/>
                  <a:gd name="T11" fmla="*/ 150 h 237"/>
                  <a:gd name="T12" fmla="*/ 4 w 144"/>
                  <a:gd name="T13" fmla="*/ 237 h 237"/>
                  <a:gd name="T14" fmla="*/ 0 w 144"/>
                  <a:gd name="T15" fmla="*/ 234 h 237"/>
                  <a:gd name="T16" fmla="*/ 41 w 144"/>
                  <a:gd name="T17" fmla="*/ 116 h 237"/>
                  <a:gd name="T18" fmla="*/ 67 w 144"/>
                  <a:gd name="T19" fmla="*/ 39 h 237"/>
                  <a:gd name="T20" fmla="*/ 70 w 144"/>
                  <a:gd name="T21" fmla="*/ 30 h 237"/>
                  <a:gd name="T22" fmla="*/ 70 w 144"/>
                  <a:gd name="T23" fmla="*/ 21 h 237"/>
                  <a:gd name="T24" fmla="*/ 69 w 144"/>
                  <a:gd name="T25" fmla="*/ 15 h 237"/>
                  <a:gd name="T26" fmla="*/ 67 w 144"/>
                  <a:gd name="T27" fmla="*/ 11 h 237"/>
                  <a:gd name="T28" fmla="*/ 72 w 144"/>
                  <a:gd name="T29" fmla="*/ 0 h 237"/>
                  <a:gd name="T30" fmla="*/ 101 w 144"/>
                  <a:gd name="T31" fmla="*/ 26 h 237"/>
                  <a:gd name="T32" fmla="*/ 96 w 144"/>
                  <a:gd name="T33" fmla="*/ 37 h 237"/>
                  <a:gd name="T34" fmla="*/ 89 w 144"/>
                  <a:gd name="T35" fmla="*/ 33 h 237"/>
                  <a:gd name="T36" fmla="*/ 83 w 144"/>
                  <a:gd name="T37" fmla="*/ 36 h 237"/>
                  <a:gd name="T38" fmla="*/ 82 w 144"/>
                  <a:gd name="T39" fmla="*/ 40 h 237"/>
                  <a:gd name="T40" fmla="*/ 80 w 144"/>
                  <a:gd name="T41" fmla="*/ 44 h 237"/>
                  <a:gd name="T42" fmla="*/ 63 w 144"/>
                  <a:gd name="T43" fmla="*/ 94 h 237"/>
                  <a:gd name="T44" fmla="*/ 29 w 144"/>
                  <a:gd name="T45" fmla="*/ 194 h 237"/>
                  <a:gd name="T46" fmla="*/ 69 w 144"/>
                  <a:gd name="T47" fmla="*/ 140 h 237"/>
                  <a:gd name="T48" fmla="*/ 101 w 144"/>
                  <a:gd name="T49" fmla="*/ 97 h 237"/>
                  <a:gd name="T50" fmla="*/ 112 w 144"/>
                  <a:gd name="T51" fmla="*/ 81 h 237"/>
                  <a:gd name="T52" fmla="*/ 117 w 144"/>
                  <a:gd name="T53" fmla="*/ 73 h 237"/>
                  <a:gd name="T54" fmla="*/ 118 w 144"/>
                  <a:gd name="T55" fmla="*/ 67 h 237"/>
                  <a:gd name="T56" fmla="*/ 118 w 144"/>
                  <a:gd name="T57" fmla="*/ 60 h 237"/>
                  <a:gd name="T58" fmla="*/ 115 w 144"/>
                  <a:gd name="T59" fmla="*/ 55 h 237"/>
                  <a:gd name="T60" fmla="*/ 112 w 144"/>
                  <a:gd name="T61" fmla="*/ 51 h 237"/>
                  <a:gd name="T62" fmla="*/ 118 w 144"/>
                  <a:gd name="T63" fmla="*/ 41 h 237"/>
                  <a:gd name="T64" fmla="*/ 144 w 144"/>
                  <a:gd name="T65" fmla="*/ 64 h 237"/>
                  <a:gd name="T66" fmla="*/ 139 w 144"/>
                  <a:gd name="T67" fmla="*/ 7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4" h="237">
                    <a:moveTo>
                      <a:pt x="139" y="75"/>
                    </a:moveTo>
                    <a:cubicBezTo>
                      <a:pt x="138" y="74"/>
                      <a:pt x="137" y="73"/>
                      <a:pt x="135" y="73"/>
                    </a:cubicBezTo>
                    <a:cubicBezTo>
                      <a:pt x="133" y="73"/>
                      <a:pt x="131" y="74"/>
                      <a:pt x="130" y="74"/>
                    </a:cubicBezTo>
                    <a:cubicBezTo>
                      <a:pt x="128" y="75"/>
                      <a:pt x="126" y="77"/>
                      <a:pt x="123" y="80"/>
                    </a:cubicBezTo>
                    <a:cubicBezTo>
                      <a:pt x="121" y="82"/>
                      <a:pt x="118" y="85"/>
                      <a:pt x="116" y="89"/>
                    </a:cubicBezTo>
                    <a:cubicBezTo>
                      <a:pt x="106" y="102"/>
                      <a:pt x="90" y="122"/>
                      <a:pt x="69" y="150"/>
                    </a:cubicBezTo>
                    <a:cubicBezTo>
                      <a:pt x="49" y="178"/>
                      <a:pt x="27" y="207"/>
                      <a:pt x="4" y="237"/>
                    </a:cubicBezTo>
                    <a:cubicBezTo>
                      <a:pt x="0" y="234"/>
                      <a:pt x="0" y="234"/>
                      <a:pt x="0" y="234"/>
                    </a:cubicBezTo>
                    <a:cubicBezTo>
                      <a:pt x="14" y="193"/>
                      <a:pt x="28" y="154"/>
                      <a:pt x="41" y="116"/>
                    </a:cubicBezTo>
                    <a:cubicBezTo>
                      <a:pt x="54" y="78"/>
                      <a:pt x="63" y="52"/>
                      <a:pt x="67" y="39"/>
                    </a:cubicBezTo>
                    <a:cubicBezTo>
                      <a:pt x="68" y="36"/>
                      <a:pt x="69" y="32"/>
                      <a:pt x="70" y="30"/>
                    </a:cubicBezTo>
                    <a:cubicBezTo>
                      <a:pt x="70" y="27"/>
                      <a:pt x="70" y="24"/>
                      <a:pt x="70" y="21"/>
                    </a:cubicBezTo>
                    <a:cubicBezTo>
                      <a:pt x="70" y="19"/>
                      <a:pt x="70" y="16"/>
                      <a:pt x="69" y="15"/>
                    </a:cubicBezTo>
                    <a:cubicBezTo>
                      <a:pt x="68" y="13"/>
                      <a:pt x="68" y="12"/>
                      <a:pt x="67" y="11"/>
                    </a:cubicBezTo>
                    <a:cubicBezTo>
                      <a:pt x="72" y="0"/>
                      <a:pt x="72" y="0"/>
                      <a:pt x="72" y="0"/>
                    </a:cubicBezTo>
                    <a:cubicBezTo>
                      <a:pt x="101" y="26"/>
                      <a:pt x="101" y="26"/>
                      <a:pt x="101" y="26"/>
                    </a:cubicBezTo>
                    <a:cubicBezTo>
                      <a:pt x="96" y="37"/>
                      <a:pt x="96" y="37"/>
                      <a:pt x="96" y="37"/>
                    </a:cubicBezTo>
                    <a:cubicBezTo>
                      <a:pt x="93" y="35"/>
                      <a:pt x="91" y="33"/>
                      <a:pt x="89" y="33"/>
                    </a:cubicBezTo>
                    <a:cubicBezTo>
                      <a:pt x="86" y="33"/>
                      <a:pt x="85" y="34"/>
                      <a:pt x="83" y="36"/>
                    </a:cubicBezTo>
                    <a:cubicBezTo>
                      <a:pt x="83" y="37"/>
                      <a:pt x="82" y="39"/>
                      <a:pt x="82" y="40"/>
                    </a:cubicBezTo>
                    <a:cubicBezTo>
                      <a:pt x="81" y="42"/>
                      <a:pt x="81" y="43"/>
                      <a:pt x="80" y="44"/>
                    </a:cubicBezTo>
                    <a:cubicBezTo>
                      <a:pt x="77" y="54"/>
                      <a:pt x="71" y="71"/>
                      <a:pt x="63" y="94"/>
                    </a:cubicBezTo>
                    <a:cubicBezTo>
                      <a:pt x="55" y="118"/>
                      <a:pt x="43" y="151"/>
                      <a:pt x="29" y="194"/>
                    </a:cubicBezTo>
                    <a:cubicBezTo>
                      <a:pt x="40" y="179"/>
                      <a:pt x="54" y="161"/>
                      <a:pt x="69" y="140"/>
                    </a:cubicBezTo>
                    <a:cubicBezTo>
                      <a:pt x="85" y="119"/>
                      <a:pt x="95" y="105"/>
                      <a:pt x="101" y="97"/>
                    </a:cubicBezTo>
                    <a:cubicBezTo>
                      <a:pt x="107" y="89"/>
                      <a:pt x="110" y="84"/>
                      <a:pt x="112" y="81"/>
                    </a:cubicBezTo>
                    <a:cubicBezTo>
                      <a:pt x="114" y="78"/>
                      <a:pt x="115" y="75"/>
                      <a:pt x="117" y="73"/>
                    </a:cubicBezTo>
                    <a:cubicBezTo>
                      <a:pt x="118" y="71"/>
                      <a:pt x="118" y="69"/>
                      <a:pt x="118" y="67"/>
                    </a:cubicBezTo>
                    <a:cubicBezTo>
                      <a:pt x="118" y="65"/>
                      <a:pt x="118" y="62"/>
                      <a:pt x="118" y="60"/>
                    </a:cubicBezTo>
                    <a:cubicBezTo>
                      <a:pt x="117" y="59"/>
                      <a:pt x="116" y="57"/>
                      <a:pt x="115" y="55"/>
                    </a:cubicBezTo>
                    <a:cubicBezTo>
                      <a:pt x="114" y="54"/>
                      <a:pt x="113" y="52"/>
                      <a:pt x="112" y="51"/>
                    </a:cubicBezTo>
                    <a:cubicBezTo>
                      <a:pt x="118" y="41"/>
                      <a:pt x="118" y="41"/>
                      <a:pt x="118" y="41"/>
                    </a:cubicBezTo>
                    <a:cubicBezTo>
                      <a:pt x="144" y="64"/>
                      <a:pt x="144" y="64"/>
                      <a:pt x="144" y="64"/>
                    </a:cubicBezTo>
                    <a:lnTo>
                      <a:pt x="139" y="75"/>
                    </a:lnTo>
                    <a:close/>
                  </a:path>
                </a:pathLst>
              </a:custGeom>
              <a:solidFill>
                <a:srgbClr val="898989"/>
              </a:solidFill>
              <a:ln>
                <a:noFill/>
              </a:ln>
            </p:spPr>
            <p:txBody>
              <a:bodyPr anchor="ctr"/>
              <a:lstStyle/>
              <a:p>
                <a:pPr algn="ctr"/>
                <a:endParaRPr/>
              </a:p>
            </p:txBody>
          </p:sp>
          <p:sp>
            <p:nvSpPr>
              <p:cNvPr id="33" name="ïṡľîdè">
                <a:extLst>
                  <a:ext uri="{FF2B5EF4-FFF2-40B4-BE49-F238E27FC236}">
                    <a16:creationId xmlns:a16="http://schemas.microsoft.com/office/drawing/2014/main" id="{D2E5A10B-4586-4A46-8809-0B418136C2CC}"/>
                  </a:ext>
                </a:extLst>
              </p:cNvPr>
              <p:cNvSpPr/>
              <p:nvPr/>
            </p:nvSpPr>
            <p:spPr bwMode="auto">
              <a:xfrm>
                <a:off x="2578101" y="3905251"/>
                <a:ext cx="119063" cy="201613"/>
              </a:xfrm>
              <a:custGeom>
                <a:avLst/>
                <a:gdLst>
                  <a:gd name="T0" fmla="*/ 90 w 152"/>
                  <a:gd name="T1" fmla="*/ 196 h 257"/>
                  <a:gd name="T2" fmla="*/ 61 w 152"/>
                  <a:gd name="T3" fmla="*/ 257 h 257"/>
                  <a:gd name="T4" fmla="*/ 0 w 152"/>
                  <a:gd name="T5" fmla="*/ 209 h 257"/>
                  <a:gd name="T6" fmla="*/ 5 w 152"/>
                  <a:gd name="T7" fmla="*/ 198 h 257"/>
                  <a:gd name="T8" fmla="*/ 9 w 152"/>
                  <a:gd name="T9" fmla="*/ 200 h 257"/>
                  <a:gd name="T10" fmla="*/ 14 w 152"/>
                  <a:gd name="T11" fmla="*/ 201 h 257"/>
                  <a:gd name="T12" fmla="*/ 19 w 152"/>
                  <a:gd name="T13" fmla="*/ 197 h 257"/>
                  <a:gd name="T14" fmla="*/ 23 w 152"/>
                  <a:gd name="T15" fmla="*/ 189 h 257"/>
                  <a:gd name="T16" fmla="*/ 92 w 152"/>
                  <a:gd name="T17" fmla="*/ 39 h 257"/>
                  <a:gd name="T18" fmla="*/ 95 w 152"/>
                  <a:gd name="T19" fmla="*/ 30 h 257"/>
                  <a:gd name="T20" fmla="*/ 95 w 152"/>
                  <a:gd name="T21" fmla="*/ 22 h 257"/>
                  <a:gd name="T22" fmla="*/ 93 w 152"/>
                  <a:gd name="T23" fmla="*/ 16 h 257"/>
                  <a:gd name="T24" fmla="*/ 90 w 152"/>
                  <a:gd name="T25" fmla="*/ 11 h 257"/>
                  <a:gd name="T26" fmla="*/ 95 w 152"/>
                  <a:gd name="T27" fmla="*/ 0 h 257"/>
                  <a:gd name="T28" fmla="*/ 152 w 152"/>
                  <a:gd name="T29" fmla="*/ 45 h 257"/>
                  <a:gd name="T30" fmla="*/ 129 w 152"/>
                  <a:gd name="T31" fmla="*/ 95 h 257"/>
                  <a:gd name="T32" fmla="*/ 125 w 152"/>
                  <a:gd name="T33" fmla="*/ 92 h 257"/>
                  <a:gd name="T34" fmla="*/ 131 w 152"/>
                  <a:gd name="T35" fmla="*/ 65 h 257"/>
                  <a:gd name="T36" fmla="*/ 131 w 152"/>
                  <a:gd name="T37" fmla="*/ 46 h 257"/>
                  <a:gd name="T38" fmla="*/ 128 w 152"/>
                  <a:gd name="T39" fmla="*/ 42 h 257"/>
                  <a:gd name="T40" fmla="*/ 123 w 152"/>
                  <a:gd name="T41" fmla="*/ 38 h 257"/>
                  <a:gd name="T42" fmla="*/ 111 w 152"/>
                  <a:gd name="T43" fmla="*/ 29 h 257"/>
                  <a:gd name="T44" fmla="*/ 73 w 152"/>
                  <a:gd name="T45" fmla="*/ 112 h 257"/>
                  <a:gd name="T46" fmla="*/ 82 w 152"/>
                  <a:gd name="T47" fmla="*/ 118 h 257"/>
                  <a:gd name="T48" fmla="*/ 88 w 152"/>
                  <a:gd name="T49" fmla="*/ 121 h 257"/>
                  <a:gd name="T50" fmla="*/ 95 w 152"/>
                  <a:gd name="T51" fmla="*/ 116 h 257"/>
                  <a:gd name="T52" fmla="*/ 102 w 152"/>
                  <a:gd name="T53" fmla="*/ 106 h 257"/>
                  <a:gd name="T54" fmla="*/ 109 w 152"/>
                  <a:gd name="T55" fmla="*/ 94 h 257"/>
                  <a:gd name="T56" fmla="*/ 113 w 152"/>
                  <a:gd name="T57" fmla="*/ 97 h 257"/>
                  <a:gd name="T58" fmla="*/ 76 w 152"/>
                  <a:gd name="T59" fmla="*/ 178 h 257"/>
                  <a:gd name="T60" fmla="*/ 72 w 152"/>
                  <a:gd name="T61" fmla="*/ 175 h 257"/>
                  <a:gd name="T62" fmla="*/ 78 w 152"/>
                  <a:gd name="T63" fmla="*/ 159 h 257"/>
                  <a:gd name="T64" fmla="*/ 81 w 152"/>
                  <a:gd name="T65" fmla="*/ 146 h 257"/>
                  <a:gd name="T66" fmla="*/ 81 w 152"/>
                  <a:gd name="T67" fmla="*/ 136 h 257"/>
                  <a:gd name="T68" fmla="*/ 76 w 152"/>
                  <a:gd name="T69" fmla="*/ 130 h 257"/>
                  <a:gd name="T70" fmla="*/ 68 w 152"/>
                  <a:gd name="T71" fmla="*/ 124 h 257"/>
                  <a:gd name="T72" fmla="*/ 39 w 152"/>
                  <a:gd name="T73" fmla="*/ 186 h 257"/>
                  <a:gd name="T74" fmla="*/ 33 w 152"/>
                  <a:gd name="T75" fmla="*/ 201 h 257"/>
                  <a:gd name="T76" fmla="*/ 31 w 152"/>
                  <a:gd name="T77" fmla="*/ 211 h 257"/>
                  <a:gd name="T78" fmla="*/ 33 w 152"/>
                  <a:gd name="T79" fmla="*/ 218 h 257"/>
                  <a:gd name="T80" fmla="*/ 39 w 152"/>
                  <a:gd name="T81" fmla="*/ 224 h 257"/>
                  <a:gd name="T82" fmla="*/ 44 w 152"/>
                  <a:gd name="T83" fmla="*/ 227 h 257"/>
                  <a:gd name="T84" fmla="*/ 49 w 152"/>
                  <a:gd name="T85" fmla="*/ 230 h 257"/>
                  <a:gd name="T86" fmla="*/ 54 w 152"/>
                  <a:gd name="T87" fmla="*/ 231 h 257"/>
                  <a:gd name="T88" fmla="*/ 59 w 152"/>
                  <a:gd name="T89" fmla="*/ 229 h 257"/>
                  <a:gd name="T90" fmla="*/ 73 w 152"/>
                  <a:gd name="T91" fmla="*/ 212 h 257"/>
                  <a:gd name="T92" fmla="*/ 86 w 152"/>
                  <a:gd name="T93" fmla="*/ 193 h 257"/>
                  <a:gd name="T94" fmla="*/ 90 w 152"/>
                  <a:gd name="T95" fmla="*/ 19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257">
                    <a:moveTo>
                      <a:pt x="90" y="196"/>
                    </a:moveTo>
                    <a:cubicBezTo>
                      <a:pt x="61" y="257"/>
                      <a:pt x="61" y="257"/>
                      <a:pt x="61" y="257"/>
                    </a:cubicBezTo>
                    <a:cubicBezTo>
                      <a:pt x="0" y="209"/>
                      <a:pt x="0" y="209"/>
                      <a:pt x="0" y="209"/>
                    </a:cubicBezTo>
                    <a:cubicBezTo>
                      <a:pt x="5" y="198"/>
                      <a:pt x="5" y="198"/>
                      <a:pt x="5" y="198"/>
                    </a:cubicBezTo>
                    <a:cubicBezTo>
                      <a:pt x="6" y="199"/>
                      <a:pt x="7" y="200"/>
                      <a:pt x="9" y="200"/>
                    </a:cubicBezTo>
                    <a:cubicBezTo>
                      <a:pt x="12" y="201"/>
                      <a:pt x="13" y="201"/>
                      <a:pt x="14" y="201"/>
                    </a:cubicBezTo>
                    <a:cubicBezTo>
                      <a:pt x="16" y="200"/>
                      <a:pt x="17" y="199"/>
                      <a:pt x="19" y="197"/>
                    </a:cubicBezTo>
                    <a:cubicBezTo>
                      <a:pt x="20" y="195"/>
                      <a:pt x="22" y="192"/>
                      <a:pt x="23" y="189"/>
                    </a:cubicBezTo>
                    <a:cubicBezTo>
                      <a:pt x="92" y="39"/>
                      <a:pt x="92" y="39"/>
                      <a:pt x="92" y="39"/>
                    </a:cubicBezTo>
                    <a:cubicBezTo>
                      <a:pt x="93" y="36"/>
                      <a:pt x="94" y="33"/>
                      <a:pt x="95" y="30"/>
                    </a:cubicBezTo>
                    <a:cubicBezTo>
                      <a:pt x="96" y="27"/>
                      <a:pt x="96" y="24"/>
                      <a:pt x="95" y="22"/>
                    </a:cubicBezTo>
                    <a:cubicBezTo>
                      <a:pt x="95" y="20"/>
                      <a:pt x="94" y="18"/>
                      <a:pt x="93" y="16"/>
                    </a:cubicBezTo>
                    <a:cubicBezTo>
                      <a:pt x="92" y="13"/>
                      <a:pt x="91" y="12"/>
                      <a:pt x="90" y="11"/>
                    </a:cubicBezTo>
                    <a:cubicBezTo>
                      <a:pt x="95" y="0"/>
                      <a:pt x="95" y="0"/>
                      <a:pt x="95" y="0"/>
                    </a:cubicBezTo>
                    <a:cubicBezTo>
                      <a:pt x="152" y="45"/>
                      <a:pt x="152" y="45"/>
                      <a:pt x="152" y="45"/>
                    </a:cubicBezTo>
                    <a:cubicBezTo>
                      <a:pt x="129" y="95"/>
                      <a:pt x="129" y="95"/>
                      <a:pt x="129" y="95"/>
                    </a:cubicBezTo>
                    <a:cubicBezTo>
                      <a:pt x="125" y="92"/>
                      <a:pt x="125" y="92"/>
                      <a:pt x="125" y="92"/>
                    </a:cubicBezTo>
                    <a:cubicBezTo>
                      <a:pt x="128" y="84"/>
                      <a:pt x="130" y="75"/>
                      <a:pt x="131" y="65"/>
                    </a:cubicBezTo>
                    <a:cubicBezTo>
                      <a:pt x="133" y="55"/>
                      <a:pt x="133" y="49"/>
                      <a:pt x="131" y="46"/>
                    </a:cubicBezTo>
                    <a:cubicBezTo>
                      <a:pt x="130" y="45"/>
                      <a:pt x="129" y="44"/>
                      <a:pt x="128" y="42"/>
                    </a:cubicBezTo>
                    <a:cubicBezTo>
                      <a:pt x="126" y="41"/>
                      <a:pt x="125" y="39"/>
                      <a:pt x="123" y="38"/>
                    </a:cubicBezTo>
                    <a:cubicBezTo>
                      <a:pt x="111" y="29"/>
                      <a:pt x="111" y="29"/>
                      <a:pt x="111" y="29"/>
                    </a:cubicBezTo>
                    <a:cubicBezTo>
                      <a:pt x="73" y="112"/>
                      <a:pt x="73" y="112"/>
                      <a:pt x="73" y="112"/>
                    </a:cubicBezTo>
                    <a:cubicBezTo>
                      <a:pt x="82" y="118"/>
                      <a:pt x="82" y="118"/>
                      <a:pt x="82" y="118"/>
                    </a:cubicBezTo>
                    <a:cubicBezTo>
                      <a:pt x="84" y="120"/>
                      <a:pt x="87" y="121"/>
                      <a:pt x="88" y="121"/>
                    </a:cubicBezTo>
                    <a:cubicBezTo>
                      <a:pt x="90" y="120"/>
                      <a:pt x="92" y="119"/>
                      <a:pt x="95" y="116"/>
                    </a:cubicBezTo>
                    <a:cubicBezTo>
                      <a:pt x="97" y="114"/>
                      <a:pt x="99" y="111"/>
                      <a:pt x="102" y="106"/>
                    </a:cubicBezTo>
                    <a:cubicBezTo>
                      <a:pt x="105" y="102"/>
                      <a:pt x="107" y="98"/>
                      <a:pt x="109" y="94"/>
                    </a:cubicBezTo>
                    <a:cubicBezTo>
                      <a:pt x="113" y="97"/>
                      <a:pt x="113" y="97"/>
                      <a:pt x="113" y="97"/>
                    </a:cubicBezTo>
                    <a:cubicBezTo>
                      <a:pt x="76" y="178"/>
                      <a:pt x="76" y="178"/>
                      <a:pt x="76" y="178"/>
                    </a:cubicBezTo>
                    <a:cubicBezTo>
                      <a:pt x="72" y="175"/>
                      <a:pt x="72" y="175"/>
                      <a:pt x="72" y="175"/>
                    </a:cubicBezTo>
                    <a:cubicBezTo>
                      <a:pt x="74" y="170"/>
                      <a:pt x="76" y="165"/>
                      <a:pt x="78" y="159"/>
                    </a:cubicBezTo>
                    <a:cubicBezTo>
                      <a:pt x="79" y="154"/>
                      <a:pt x="81" y="149"/>
                      <a:pt x="81" y="146"/>
                    </a:cubicBezTo>
                    <a:cubicBezTo>
                      <a:pt x="82" y="142"/>
                      <a:pt x="82" y="138"/>
                      <a:pt x="81" y="136"/>
                    </a:cubicBezTo>
                    <a:cubicBezTo>
                      <a:pt x="80" y="134"/>
                      <a:pt x="78" y="132"/>
                      <a:pt x="76" y="130"/>
                    </a:cubicBezTo>
                    <a:cubicBezTo>
                      <a:pt x="68" y="124"/>
                      <a:pt x="68" y="124"/>
                      <a:pt x="68" y="124"/>
                    </a:cubicBezTo>
                    <a:cubicBezTo>
                      <a:pt x="39" y="186"/>
                      <a:pt x="39" y="186"/>
                      <a:pt x="39" y="186"/>
                    </a:cubicBezTo>
                    <a:cubicBezTo>
                      <a:pt x="37" y="192"/>
                      <a:pt x="34" y="198"/>
                      <a:pt x="33" y="201"/>
                    </a:cubicBezTo>
                    <a:cubicBezTo>
                      <a:pt x="32" y="205"/>
                      <a:pt x="31" y="208"/>
                      <a:pt x="31" y="211"/>
                    </a:cubicBezTo>
                    <a:cubicBezTo>
                      <a:pt x="31" y="214"/>
                      <a:pt x="32" y="216"/>
                      <a:pt x="33" y="218"/>
                    </a:cubicBezTo>
                    <a:cubicBezTo>
                      <a:pt x="35" y="219"/>
                      <a:pt x="37" y="221"/>
                      <a:pt x="39" y="224"/>
                    </a:cubicBezTo>
                    <a:cubicBezTo>
                      <a:pt x="41" y="224"/>
                      <a:pt x="42" y="226"/>
                      <a:pt x="44" y="227"/>
                    </a:cubicBezTo>
                    <a:cubicBezTo>
                      <a:pt x="46" y="229"/>
                      <a:pt x="47" y="230"/>
                      <a:pt x="49" y="230"/>
                    </a:cubicBezTo>
                    <a:cubicBezTo>
                      <a:pt x="50" y="231"/>
                      <a:pt x="52" y="231"/>
                      <a:pt x="54" y="231"/>
                    </a:cubicBezTo>
                    <a:cubicBezTo>
                      <a:pt x="56" y="231"/>
                      <a:pt x="57" y="231"/>
                      <a:pt x="59" y="229"/>
                    </a:cubicBezTo>
                    <a:cubicBezTo>
                      <a:pt x="62" y="226"/>
                      <a:pt x="67" y="220"/>
                      <a:pt x="73" y="212"/>
                    </a:cubicBezTo>
                    <a:cubicBezTo>
                      <a:pt x="80" y="204"/>
                      <a:pt x="84" y="198"/>
                      <a:pt x="86" y="193"/>
                    </a:cubicBezTo>
                    <a:lnTo>
                      <a:pt x="90" y="196"/>
                    </a:lnTo>
                    <a:close/>
                  </a:path>
                </a:pathLst>
              </a:custGeom>
              <a:solidFill>
                <a:srgbClr val="898989"/>
              </a:solidFill>
              <a:ln>
                <a:noFill/>
              </a:ln>
            </p:spPr>
            <p:txBody>
              <a:bodyPr anchor="ctr"/>
              <a:lstStyle/>
              <a:p>
                <a:pPr algn="ctr"/>
                <a:endParaRPr/>
              </a:p>
            </p:txBody>
          </p:sp>
          <p:sp>
            <p:nvSpPr>
              <p:cNvPr id="34" name="íślîde">
                <a:extLst>
                  <a:ext uri="{FF2B5EF4-FFF2-40B4-BE49-F238E27FC236}">
                    <a16:creationId xmlns:a16="http://schemas.microsoft.com/office/drawing/2014/main" id="{DE1032F7-7B78-4010-A4A8-3C5689C3FD41}"/>
                  </a:ext>
                </a:extLst>
              </p:cNvPr>
              <p:cNvSpPr/>
              <p:nvPr/>
            </p:nvSpPr>
            <p:spPr bwMode="auto">
              <a:xfrm>
                <a:off x="2633663" y="3940176"/>
                <a:ext cx="107950" cy="209550"/>
              </a:xfrm>
              <a:custGeom>
                <a:avLst/>
                <a:gdLst>
                  <a:gd name="T0" fmla="*/ 72 w 138"/>
                  <a:gd name="T1" fmla="*/ 266 h 266"/>
                  <a:gd name="T2" fmla="*/ 52 w 138"/>
                  <a:gd name="T3" fmla="*/ 251 h 266"/>
                  <a:gd name="T4" fmla="*/ 63 w 138"/>
                  <a:gd name="T5" fmla="*/ 190 h 266"/>
                  <a:gd name="T6" fmla="*/ 70 w 138"/>
                  <a:gd name="T7" fmla="*/ 137 h 266"/>
                  <a:gd name="T8" fmla="*/ 63 w 138"/>
                  <a:gd name="T9" fmla="*/ 132 h 266"/>
                  <a:gd name="T10" fmla="*/ 34 w 138"/>
                  <a:gd name="T11" fmla="*/ 199 h 266"/>
                  <a:gd name="T12" fmla="*/ 30 w 138"/>
                  <a:gd name="T13" fmla="*/ 208 h 266"/>
                  <a:gd name="T14" fmla="*/ 30 w 138"/>
                  <a:gd name="T15" fmla="*/ 216 h 266"/>
                  <a:gd name="T16" fmla="*/ 33 w 138"/>
                  <a:gd name="T17" fmla="*/ 220 h 266"/>
                  <a:gd name="T18" fmla="*/ 36 w 138"/>
                  <a:gd name="T19" fmla="*/ 224 h 266"/>
                  <a:gd name="T20" fmla="*/ 32 w 138"/>
                  <a:gd name="T21" fmla="*/ 235 h 266"/>
                  <a:gd name="T22" fmla="*/ 0 w 138"/>
                  <a:gd name="T23" fmla="*/ 212 h 266"/>
                  <a:gd name="T24" fmla="*/ 5 w 138"/>
                  <a:gd name="T25" fmla="*/ 201 h 266"/>
                  <a:gd name="T26" fmla="*/ 9 w 138"/>
                  <a:gd name="T27" fmla="*/ 203 h 266"/>
                  <a:gd name="T28" fmla="*/ 13 w 138"/>
                  <a:gd name="T29" fmla="*/ 203 h 266"/>
                  <a:gd name="T30" fmla="*/ 18 w 138"/>
                  <a:gd name="T31" fmla="*/ 199 h 266"/>
                  <a:gd name="T32" fmla="*/ 23 w 138"/>
                  <a:gd name="T33" fmla="*/ 190 h 266"/>
                  <a:gd name="T34" fmla="*/ 89 w 138"/>
                  <a:gd name="T35" fmla="*/ 38 h 266"/>
                  <a:gd name="T36" fmla="*/ 92 w 138"/>
                  <a:gd name="T37" fmla="*/ 28 h 266"/>
                  <a:gd name="T38" fmla="*/ 92 w 138"/>
                  <a:gd name="T39" fmla="*/ 20 h 266"/>
                  <a:gd name="T40" fmla="*/ 90 w 138"/>
                  <a:gd name="T41" fmla="*/ 15 h 266"/>
                  <a:gd name="T42" fmla="*/ 87 w 138"/>
                  <a:gd name="T43" fmla="*/ 11 h 266"/>
                  <a:gd name="T44" fmla="*/ 92 w 138"/>
                  <a:gd name="T45" fmla="*/ 0 h 266"/>
                  <a:gd name="T46" fmla="*/ 126 w 138"/>
                  <a:gd name="T47" fmla="*/ 26 h 266"/>
                  <a:gd name="T48" fmla="*/ 134 w 138"/>
                  <a:gd name="T49" fmla="*/ 35 h 266"/>
                  <a:gd name="T50" fmla="*/ 137 w 138"/>
                  <a:gd name="T51" fmla="*/ 50 h 266"/>
                  <a:gd name="T52" fmla="*/ 136 w 138"/>
                  <a:gd name="T53" fmla="*/ 69 h 266"/>
                  <a:gd name="T54" fmla="*/ 128 w 138"/>
                  <a:gd name="T55" fmla="*/ 94 h 266"/>
                  <a:gd name="T56" fmla="*/ 117 w 138"/>
                  <a:gd name="T57" fmla="*/ 114 h 266"/>
                  <a:gd name="T58" fmla="*/ 106 w 138"/>
                  <a:gd name="T59" fmla="*/ 128 h 266"/>
                  <a:gd name="T60" fmla="*/ 96 w 138"/>
                  <a:gd name="T61" fmla="*/ 135 h 266"/>
                  <a:gd name="T62" fmla="*/ 85 w 138"/>
                  <a:gd name="T63" fmla="*/ 137 h 266"/>
                  <a:gd name="T64" fmla="*/ 79 w 138"/>
                  <a:gd name="T65" fmla="*/ 179 h 266"/>
                  <a:gd name="T66" fmla="*/ 73 w 138"/>
                  <a:gd name="T67" fmla="*/ 220 h 266"/>
                  <a:gd name="T68" fmla="*/ 71 w 138"/>
                  <a:gd name="T69" fmla="*/ 236 h 266"/>
                  <a:gd name="T70" fmla="*/ 72 w 138"/>
                  <a:gd name="T71" fmla="*/ 246 h 266"/>
                  <a:gd name="T72" fmla="*/ 74 w 138"/>
                  <a:gd name="T73" fmla="*/ 251 h 266"/>
                  <a:gd name="T74" fmla="*/ 77 w 138"/>
                  <a:gd name="T75" fmla="*/ 255 h 266"/>
                  <a:gd name="T76" fmla="*/ 72 w 138"/>
                  <a:gd name="T77" fmla="*/ 266 h 266"/>
                  <a:gd name="T78" fmla="*/ 113 w 138"/>
                  <a:gd name="T79" fmla="*/ 88 h 266"/>
                  <a:gd name="T80" fmla="*/ 122 w 138"/>
                  <a:gd name="T81" fmla="*/ 54 h 266"/>
                  <a:gd name="T82" fmla="*/ 116 w 138"/>
                  <a:gd name="T83" fmla="*/ 35 h 266"/>
                  <a:gd name="T84" fmla="*/ 108 w 138"/>
                  <a:gd name="T85" fmla="*/ 28 h 266"/>
                  <a:gd name="T86" fmla="*/ 68 w 138"/>
                  <a:gd name="T87" fmla="*/ 119 h 266"/>
                  <a:gd name="T88" fmla="*/ 75 w 138"/>
                  <a:gd name="T89" fmla="*/ 124 h 266"/>
                  <a:gd name="T90" fmla="*/ 93 w 138"/>
                  <a:gd name="T91" fmla="*/ 120 h 266"/>
                  <a:gd name="T92" fmla="*/ 113 w 138"/>
                  <a:gd name="T93" fmla="*/ 88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8" h="266">
                    <a:moveTo>
                      <a:pt x="72" y="266"/>
                    </a:moveTo>
                    <a:cubicBezTo>
                      <a:pt x="52" y="251"/>
                      <a:pt x="52" y="251"/>
                      <a:pt x="52" y="251"/>
                    </a:cubicBezTo>
                    <a:cubicBezTo>
                      <a:pt x="57" y="228"/>
                      <a:pt x="60" y="208"/>
                      <a:pt x="63" y="190"/>
                    </a:cubicBezTo>
                    <a:cubicBezTo>
                      <a:pt x="65" y="173"/>
                      <a:pt x="68" y="156"/>
                      <a:pt x="70" y="137"/>
                    </a:cubicBezTo>
                    <a:cubicBezTo>
                      <a:pt x="63" y="132"/>
                      <a:pt x="63" y="132"/>
                      <a:pt x="63" y="132"/>
                    </a:cubicBezTo>
                    <a:cubicBezTo>
                      <a:pt x="34" y="199"/>
                      <a:pt x="34" y="199"/>
                      <a:pt x="34" y="199"/>
                    </a:cubicBezTo>
                    <a:cubicBezTo>
                      <a:pt x="32" y="202"/>
                      <a:pt x="31" y="205"/>
                      <a:pt x="30" y="208"/>
                    </a:cubicBezTo>
                    <a:cubicBezTo>
                      <a:pt x="30" y="211"/>
                      <a:pt x="30" y="214"/>
                      <a:pt x="30" y="216"/>
                    </a:cubicBezTo>
                    <a:cubicBezTo>
                      <a:pt x="31" y="217"/>
                      <a:pt x="31" y="219"/>
                      <a:pt x="33" y="220"/>
                    </a:cubicBezTo>
                    <a:cubicBezTo>
                      <a:pt x="34" y="222"/>
                      <a:pt x="35" y="224"/>
                      <a:pt x="36" y="224"/>
                    </a:cubicBezTo>
                    <a:cubicBezTo>
                      <a:pt x="32" y="235"/>
                      <a:pt x="32" y="235"/>
                      <a:pt x="32" y="235"/>
                    </a:cubicBezTo>
                    <a:cubicBezTo>
                      <a:pt x="0" y="212"/>
                      <a:pt x="0" y="212"/>
                      <a:pt x="0" y="212"/>
                    </a:cubicBezTo>
                    <a:cubicBezTo>
                      <a:pt x="5" y="201"/>
                      <a:pt x="5" y="201"/>
                      <a:pt x="5" y="201"/>
                    </a:cubicBezTo>
                    <a:cubicBezTo>
                      <a:pt x="6" y="201"/>
                      <a:pt x="7" y="202"/>
                      <a:pt x="9" y="203"/>
                    </a:cubicBezTo>
                    <a:cubicBezTo>
                      <a:pt x="11" y="203"/>
                      <a:pt x="12" y="204"/>
                      <a:pt x="13" y="203"/>
                    </a:cubicBezTo>
                    <a:cubicBezTo>
                      <a:pt x="15" y="203"/>
                      <a:pt x="16" y="201"/>
                      <a:pt x="18" y="199"/>
                    </a:cubicBezTo>
                    <a:cubicBezTo>
                      <a:pt x="19" y="197"/>
                      <a:pt x="21" y="194"/>
                      <a:pt x="23" y="190"/>
                    </a:cubicBezTo>
                    <a:cubicBezTo>
                      <a:pt x="89" y="38"/>
                      <a:pt x="89" y="38"/>
                      <a:pt x="89" y="38"/>
                    </a:cubicBezTo>
                    <a:cubicBezTo>
                      <a:pt x="90" y="34"/>
                      <a:pt x="91" y="31"/>
                      <a:pt x="92" y="28"/>
                    </a:cubicBezTo>
                    <a:cubicBezTo>
                      <a:pt x="93" y="25"/>
                      <a:pt x="93" y="22"/>
                      <a:pt x="92" y="20"/>
                    </a:cubicBezTo>
                    <a:cubicBezTo>
                      <a:pt x="92" y="18"/>
                      <a:pt x="91" y="17"/>
                      <a:pt x="90" y="15"/>
                    </a:cubicBezTo>
                    <a:cubicBezTo>
                      <a:pt x="89" y="13"/>
                      <a:pt x="88" y="12"/>
                      <a:pt x="87" y="11"/>
                    </a:cubicBezTo>
                    <a:cubicBezTo>
                      <a:pt x="92" y="0"/>
                      <a:pt x="92" y="0"/>
                      <a:pt x="92" y="0"/>
                    </a:cubicBezTo>
                    <a:cubicBezTo>
                      <a:pt x="126" y="26"/>
                      <a:pt x="126" y="26"/>
                      <a:pt x="126" y="26"/>
                    </a:cubicBezTo>
                    <a:cubicBezTo>
                      <a:pt x="129" y="28"/>
                      <a:pt x="132" y="31"/>
                      <a:pt x="134" y="35"/>
                    </a:cubicBezTo>
                    <a:cubicBezTo>
                      <a:pt x="135" y="39"/>
                      <a:pt x="137" y="44"/>
                      <a:pt x="137" y="50"/>
                    </a:cubicBezTo>
                    <a:cubicBezTo>
                      <a:pt x="138" y="55"/>
                      <a:pt x="137" y="62"/>
                      <a:pt x="136" y="69"/>
                    </a:cubicBezTo>
                    <a:cubicBezTo>
                      <a:pt x="134" y="77"/>
                      <a:pt x="131" y="85"/>
                      <a:pt x="128" y="94"/>
                    </a:cubicBezTo>
                    <a:cubicBezTo>
                      <a:pt x="124" y="102"/>
                      <a:pt x="120" y="109"/>
                      <a:pt x="117" y="114"/>
                    </a:cubicBezTo>
                    <a:cubicBezTo>
                      <a:pt x="113" y="120"/>
                      <a:pt x="110" y="124"/>
                      <a:pt x="106" y="128"/>
                    </a:cubicBezTo>
                    <a:cubicBezTo>
                      <a:pt x="103" y="131"/>
                      <a:pt x="99" y="133"/>
                      <a:pt x="96" y="135"/>
                    </a:cubicBezTo>
                    <a:cubicBezTo>
                      <a:pt x="92" y="136"/>
                      <a:pt x="88" y="137"/>
                      <a:pt x="85" y="137"/>
                    </a:cubicBezTo>
                    <a:cubicBezTo>
                      <a:pt x="83" y="154"/>
                      <a:pt x="81" y="168"/>
                      <a:pt x="79" y="179"/>
                    </a:cubicBezTo>
                    <a:cubicBezTo>
                      <a:pt x="77" y="190"/>
                      <a:pt x="75" y="204"/>
                      <a:pt x="73" y="220"/>
                    </a:cubicBezTo>
                    <a:cubicBezTo>
                      <a:pt x="72" y="227"/>
                      <a:pt x="71" y="232"/>
                      <a:pt x="71" y="236"/>
                    </a:cubicBezTo>
                    <a:cubicBezTo>
                      <a:pt x="71" y="240"/>
                      <a:pt x="72" y="243"/>
                      <a:pt x="72" y="246"/>
                    </a:cubicBezTo>
                    <a:cubicBezTo>
                      <a:pt x="72" y="248"/>
                      <a:pt x="73" y="250"/>
                      <a:pt x="74" y="251"/>
                    </a:cubicBezTo>
                    <a:cubicBezTo>
                      <a:pt x="75" y="253"/>
                      <a:pt x="76" y="254"/>
                      <a:pt x="77" y="255"/>
                    </a:cubicBezTo>
                    <a:cubicBezTo>
                      <a:pt x="72" y="266"/>
                      <a:pt x="72" y="266"/>
                      <a:pt x="72" y="266"/>
                    </a:cubicBezTo>
                    <a:close/>
                    <a:moveTo>
                      <a:pt x="113" y="88"/>
                    </a:moveTo>
                    <a:cubicBezTo>
                      <a:pt x="119" y="75"/>
                      <a:pt x="122" y="64"/>
                      <a:pt x="122" y="54"/>
                    </a:cubicBezTo>
                    <a:cubicBezTo>
                      <a:pt x="123" y="45"/>
                      <a:pt x="121" y="38"/>
                      <a:pt x="116" y="35"/>
                    </a:cubicBezTo>
                    <a:cubicBezTo>
                      <a:pt x="108" y="28"/>
                      <a:pt x="108" y="28"/>
                      <a:pt x="108" y="28"/>
                    </a:cubicBezTo>
                    <a:cubicBezTo>
                      <a:pt x="68" y="119"/>
                      <a:pt x="68" y="119"/>
                      <a:pt x="68" y="119"/>
                    </a:cubicBezTo>
                    <a:cubicBezTo>
                      <a:pt x="75" y="124"/>
                      <a:pt x="75" y="124"/>
                      <a:pt x="75" y="124"/>
                    </a:cubicBezTo>
                    <a:cubicBezTo>
                      <a:pt x="80" y="128"/>
                      <a:pt x="86" y="126"/>
                      <a:pt x="93" y="120"/>
                    </a:cubicBezTo>
                    <a:cubicBezTo>
                      <a:pt x="100" y="113"/>
                      <a:pt x="107" y="103"/>
                      <a:pt x="113" y="88"/>
                    </a:cubicBezTo>
                    <a:close/>
                  </a:path>
                </a:pathLst>
              </a:custGeom>
              <a:solidFill>
                <a:srgbClr val="898989"/>
              </a:solidFill>
              <a:ln>
                <a:noFill/>
              </a:ln>
            </p:spPr>
            <p:txBody>
              <a:bodyPr anchor="ctr"/>
              <a:lstStyle/>
              <a:p>
                <a:pPr algn="ctr"/>
                <a:endParaRPr/>
              </a:p>
            </p:txBody>
          </p:sp>
          <p:sp>
            <p:nvSpPr>
              <p:cNvPr id="35" name="iŝļîḍé">
                <a:extLst>
                  <a:ext uri="{FF2B5EF4-FFF2-40B4-BE49-F238E27FC236}">
                    <a16:creationId xmlns:a16="http://schemas.microsoft.com/office/drawing/2014/main" id="{B262864B-F9CA-46EC-81E9-EA65034A9909}"/>
                  </a:ext>
                </a:extLst>
              </p:cNvPr>
              <p:cNvSpPr/>
              <p:nvPr/>
            </p:nvSpPr>
            <p:spPr bwMode="auto">
              <a:xfrm>
                <a:off x="2703513" y="3976688"/>
                <a:ext cx="84138" cy="193675"/>
              </a:xfrm>
              <a:custGeom>
                <a:avLst/>
                <a:gdLst>
                  <a:gd name="T0" fmla="*/ 76 w 108"/>
                  <a:gd name="T1" fmla="*/ 142 h 247"/>
                  <a:gd name="T2" fmla="*/ 76 w 108"/>
                  <a:gd name="T3" fmla="*/ 162 h 247"/>
                  <a:gd name="T4" fmla="*/ 71 w 108"/>
                  <a:gd name="T5" fmla="*/ 185 h 247"/>
                  <a:gd name="T6" fmla="*/ 51 w 108"/>
                  <a:gd name="T7" fmla="*/ 232 h 247"/>
                  <a:gd name="T8" fmla="*/ 27 w 108"/>
                  <a:gd name="T9" fmla="*/ 244 h 247"/>
                  <a:gd name="T10" fmla="*/ 17 w 108"/>
                  <a:gd name="T11" fmla="*/ 234 h 247"/>
                  <a:gd name="T12" fmla="*/ 10 w 108"/>
                  <a:gd name="T13" fmla="*/ 219 h 247"/>
                  <a:gd name="T14" fmla="*/ 5 w 108"/>
                  <a:gd name="T15" fmla="*/ 229 h 247"/>
                  <a:gd name="T16" fmla="*/ 0 w 108"/>
                  <a:gd name="T17" fmla="*/ 228 h 247"/>
                  <a:gd name="T18" fmla="*/ 19 w 108"/>
                  <a:gd name="T19" fmla="*/ 148 h 247"/>
                  <a:gd name="T20" fmla="*/ 23 w 108"/>
                  <a:gd name="T21" fmla="*/ 150 h 247"/>
                  <a:gd name="T22" fmla="*/ 20 w 108"/>
                  <a:gd name="T23" fmla="*/ 178 h 247"/>
                  <a:gd name="T24" fmla="*/ 20 w 108"/>
                  <a:gd name="T25" fmla="*/ 202 h 247"/>
                  <a:gd name="T26" fmla="*/ 23 w 108"/>
                  <a:gd name="T27" fmla="*/ 220 h 247"/>
                  <a:gd name="T28" fmla="*/ 31 w 108"/>
                  <a:gd name="T29" fmla="*/ 230 h 247"/>
                  <a:gd name="T30" fmla="*/ 39 w 108"/>
                  <a:gd name="T31" fmla="*/ 230 h 247"/>
                  <a:gd name="T32" fmla="*/ 46 w 108"/>
                  <a:gd name="T33" fmla="*/ 223 h 247"/>
                  <a:gd name="T34" fmla="*/ 51 w 108"/>
                  <a:gd name="T35" fmla="*/ 212 h 247"/>
                  <a:gd name="T36" fmla="*/ 56 w 108"/>
                  <a:gd name="T37" fmla="*/ 196 h 247"/>
                  <a:gd name="T38" fmla="*/ 60 w 108"/>
                  <a:gd name="T39" fmla="*/ 169 h 247"/>
                  <a:gd name="T40" fmla="*/ 56 w 108"/>
                  <a:gd name="T41" fmla="*/ 147 h 247"/>
                  <a:gd name="T42" fmla="*/ 50 w 108"/>
                  <a:gd name="T43" fmla="*/ 134 h 247"/>
                  <a:gd name="T44" fmla="*/ 44 w 108"/>
                  <a:gd name="T45" fmla="*/ 121 h 247"/>
                  <a:gd name="T46" fmla="*/ 39 w 108"/>
                  <a:gd name="T47" fmla="*/ 93 h 247"/>
                  <a:gd name="T48" fmla="*/ 44 w 108"/>
                  <a:gd name="T49" fmla="*/ 54 h 247"/>
                  <a:gd name="T50" fmla="*/ 52 w 108"/>
                  <a:gd name="T51" fmla="*/ 30 h 247"/>
                  <a:gd name="T52" fmla="*/ 62 w 108"/>
                  <a:gd name="T53" fmla="*/ 12 h 247"/>
                  <a:gd name="T54" fmla="*/ 73 w 108"/>
                  <a:gd name="T55" fmla="*/ 2 h 247"/>
                  <a:gd name="T56" fmla="*/ 84 w 108"/>
                  <a:gd name="T57" fmla="*/ 1 h 247"/>
                  <a:gd name="T58" fmla="*/ 93 w 108"/>
                  <a:gd name="T59" fmla="*/ 11 h 247"/>
                  <a:gd name="T60" fmla="*/ 98 w 108"/>
                  <a:gd name="T61" fmla="*/ 25 h 247"/>
                  <a:gd name="T62" fmla="*/ 103 w 108"/>
                  <a:gd name="T63" fmla="*/ 15 h 247"/>
                  <a:gd name="T64" fmla="*/ 108 w 108"/>
                  <a:gd name="T65" fmla="*/ 17 h 247"/>
                  <a:gd name="T66" fmla="*/ 89 w 108"/>
                  <a:gd name="T67" fmla="*/ 94 h 247"/>
                  <a:gd name="T68" fmla="*/ 85 w 108"/>
                  <a:gd name="T69" fmla="*/ 92 h 247"/>
                  <a:gd name="T70" fmla="*/ 88 w 108"/>
                  <a:gd name="T71" fmla="*/ 66 h 247"/>
                  <a:gd name="T72" fmla="*/ 89 w 108"/>
                  <a:gd name="T73" fmla="*/ 42 h 247"/>
                  <a:gd name="T74" fmla="*/ 87 w 108"/>
                  <a:gd name="T75" fmla="*/ 25 h 247"/>
                  <a:gd name="T76" fmla="*/ 80 w 108"/>
                  <a:gd name="T77" fmla="*/ 15 h 247"/>
                  <a:gd name="T78" fmla="*/ 68 w 108"/>
                  <a:gd name="T79" fmla="*/ 21 h 247"/>
                  <a:gd name="T80" fmla="*/ 58 w 108"/>
                  <a:gd name="T81" fmla="*/ 44 h 247"/>
                  <a:gd name="T82" fmla="*/ 55 w 108"/>
                  <a:gd name="T83" fmla="*/ 70 h 247"/>
                  <a:gd name="T84" fmla="*/ 58 w 108"/>
                  <a:gd name="T85" fmla="*/ 89 h 247"/>
                  <a:gd name="T86" fmla="*/ 64 w 108"/>
                  <a:gd name="T87" fmla="*/ 103 h 247"/>
                  <a:gd name="T88" fmla="*/ 69 w 108"/>
                  <a:gd name="T89" fmla="*/ 115 h 247"/>
                  <a:gd name="T90" fmla="*/ 74 w 108"/>
                  <a:gd name="T91" fmla="*/ 127 h 247"/>
                  <a:gd name="T92" fmla="*/ 76 w 108"/>
                  <a:gd name="T93" fmla="*/ 142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 h="247">
                    <a:moveTo>
                      <a:pt x="76" y="142"/>
                    </a:moveTo>
                    <a:cubicBezTo>
                      <a:pt x="76" y="148"/>
                      <a:pt x="76" y="155"/>
                      <a:pt x="76" y="162"/>
                    </a:cubicBezTo>
                    <a:cubicBezTo>
                      <a:pt x="75" y="168"/>
                      <a:pt x="73" y="176"/>
                      <a:pt x="71" y="185"/>
                    </a:cubicBezTo>
                    <a:cubicBezTo>
                      <a:pt x="66" y="205"/>
                      <a:pt x="60" y="221"/>
                      <a:pt x="51" y="232"/>
                    </a:cubicBezTo>
                    <a:cubicBezTo>
                      <a:pt x="43" y="243"/>
                      <a:pt x="34" y="247"/>
                      <a:pt x="27" y="244"/>
                    </a:cubicBezTo>
                    <a:cubicBezTo>
                      <a:pt x="23" y="242"/>
                      <a:pt x="20" y="239"/>
                      <a:pt x="17" y="234"/>
                    </a:cubicBezTo>
                    <a:cubicBezTo>
                      <a:pt x="14" y="229"/>
                      <a:pt x="12" y="224"/>
                      <a:pt x="10" y="219"/>
                    </a:cubicBezTo>
                    <a:cubicBezTo>
                      <a:pt x="5" y="229"/>
                      <a:pt x="5" y="229"/>
                      <a:pt x="5" y="229"/>
                    </a:cubicBezTo>
                    <a:cubicBezTo>
                      <a:pt x="0" y="228"/>
                      <a:pt x="0" y="228"/>
                      <a:pt x="0" y="228"/>
                    </a:cubicBezTo>
                    <a:cubicBezTo>
                      <a:pt x="19" y="148"/>
                      <a:pt x="19" y="148"/>
                      <a:pt x="19" y="148"/>
                    </a:cubicBezTo>
                    <a:cubicBezTo>
                      <a:pt x="23" y="150"/>
                      <a:pt x="23" y="150"/>
                      <a:pt x="23" y="150"/>
                    </a:cubicBezTo>
                    <a:cubicBezTo>
                      <a:pt x="22" y="160"/>
                      <a:pt x="21" y="169"/>
                      <a:pt x="20" y="178"/>
                    </a:cubicBezTo>
                    <a:cubicBezTo>
                      <a:pt x="20" y="186"/>
                      <a:pt x="20" y="194"/>
                      <a:pt x="20" y="202"/>
                    </a:cubicBezTo>
                    <a:cubicBezTo>
                      <a:pt x="20" y="209"/>
                      <a:pt x="22" y="215"/>
                      <a:pt x="23" y="220"/>
                    </a:cubicBezTo>
                    <a:cubicBezTo>
                      <a:pt x="25" y="225"/>
                      <a:pt x="28" y="228"/>
                      <a:pt x="31" y="230"/>
                    </a:cubicBezTo>
                    <a:cubicBezTo>
                      <a:pt x="34" y="231"/>
                      <a:pt x="36" y="231"/>
                      <a:pt x="39" y="230"/>
                    </a:cubicBezTo>
                    <a:cubicBezTo>
                      <a:pt x="41" y="229"/>
                      <a:pt x="43" y="226"/>
                      <a:pt x="46" y="223"/>
                    </a:cubicBezTo>
                    <a:cubicBezTo>
                      <a:pt x="48" y="220"/>
                      <a:pt x="50" y="217"/>
                      <a:pt x="51" y="212"/>
                    </a:cubicBezTo>
                    <a:cubicBezTo>
                      <a:pt x="53" y="207"/>
                      <a:pt x="55" y="202"/>
                      <a:pt x="56" y="196"/>
                    </a:cubicBezTo>
                    <a:cubicBezTo>
                      <a:pt x="58" y="186"/>
                      <a:pt x="60" y="177"/>
                      <a:pt x="60" y="169"/>
                    </a:cubicBezTo>
                    <a:cubicBezTo>
                      <a:pt x="60" y="160"/>
                      <a:pt x="59" y="153"/>
                      <a:pt x="56" y="147"/>
                    </a:cubicBezTo>
                    <a:cubicBezTo>
                      <a:pt x="54" y="143"/>
                      <a:pt x="52" y="139"/>
                      <a:pt x="50" y="134"/>
                    </a:cubicBezTo>
                    <a:cubicBezTo>
                      <a:pt x="47" y="129"/>
                      <a:pt x="45" y="125"/>
                      <a:pt x="44" y="121"/>
                    </a:cubicBezTo>
                    <a:cubicBezTo>
                      <a:pt x="41" y="113"/>
                      <a:pt x="39" y="104"/>
                      <a:pt x="39" y="93"/>
                    </a:cubicBezTo>
                    <a:cubicBezTo>
                      <a:pt x="38" y="83"/>
                      <a:pt x="40" y="70"/>
                      <a:pt x="44" y="54"/>
                    </a:cubicBezTo>
                    <a:cubicBezTo>
                      <a:pt x="46" y="46"/>
                      <a:pt x="49" y="38"/>
                      <a:pt x="52" y="30"/>
                    </a:cubicBezTo>
                    <a:cubicBezTo>
                      <a:pt x="55" y="23"/>
                      <a:pt x="58" y="17"/>
                      <a:pt x="62" y="12"/>
                    </a:cubicBezTo>
                    <a:cubicBezTo>
                      <a:pt x="66" y="8"/>
                      <a:pt x="69" y="4"/>
                      <a:pt x="73" y="2"/>
                    </a:cubicBezTo>
                    <a:cubicBezTo>
                      <a:pt x="77" y="0"/>
                      <a:pt x="80" y="0"/>
                      <a:pt x="84" y="1"/>
                    </a:cubicBezTo>
                    <a:cubicBezTo>
                      <a:pt x="88" y="3"/>
                      <a:pt x="90" y="6"/>
                      <a:pt x="93" y="11"/>
                    </a:cubicBezTo>
                    <a:cubicBezTo>
                      <a:pt x="95" y="15"/>
                      <a:pt x="97" y="20"/>
                      <a:pt x="98" y="25"/>
                    </a:cubicBezTo>
                    <a:cubicBezTo>
                      <a:pt x="103" y="15"/>
                      <a:pt x="103" y="15"/>
                      <a:pt x="103" y="15"/>
                    </a:cubicBezTo>
                    <a:cubicBezTo>
                      <a:pt x="108" y="17"/>
                      <a:pt x="108" y="17"/>
                      <a:pt x="108" y="17"/>
                    </a:cubicBezTo>
                    <a:cubicBezTo>
                      <a:pt x="89" y="94"/>
                      <a:pt x="89" y="94"/>
                      <a:pt x="89" y="94"/>
                    </a:cubicBezTo>
                    <a:cubicBezTo>
                      <a:pt x="85" y="92"/>
                      <a:pt x="85" y="92"/>
                      <a:pt x="85" y="92"/>
                    </a:cubicBezTo>
                    <a:cubicBezTo>
                      <a:pt x="86" y="83"/>
                      <a:pt x="87" y="74"/>
                      <a:pt x="88" y="66"/>
                    </a:cubicBezTo>
                    <a:cubicBezTo>
                      <a:pt x="89" y="57"/>
                      <a:pt x="89" y="49"/>
                      <a:pt x="89" y="42"/>
                    </a:cubicBezTo>
                    <a:cubicBezTo>
                      <a:pt x="89" y="35"/>
                      <a:pt x="88" y="29"/>
                      <a:pt x="87" y="25"/>
                    </a:cubicBezTo>
                    <a:cubicBezTo>
                      <a:pt x="85" y="20"/>
                      <a:pt x="83" y="17"/>
                      <a:pt x="80" y="15"/>
                    </a:cubicBezTo>
                    <a:cubicBezTo>
                      <a:pt x="76" y="14"/>
                      <a:pt x="72" y="16"/>
                      <a:pt x="68" y="21"/>
                    </a:cubicBezTo>
                    <a:cubicBezTo>
                      <a:pt x="64" y="27"/>
                      <a:pt x="60" y="35"/>
                      <a:pt x="58" y="44"/>
                    </a:cubicBezTo>
                    <a:cubicBezTo>
                      <a:pt x="56" y="54"/>
                      <a:pt x="55" y="63"/>
                      <a:pt x="55" y="70"/>
                    </a:cubicBezTo>
                    <a:cubicBezTo>
                      <a:pt x="55" y="77"/>
                      <a:pt x="56" y="84"/>
                      <a:pt x="58" y="89"/>
                    </a:cubicBezTo>
                    <a:cubicBezTo>
                      <a:pt x="60" y="94"/>
                      <a:pt x="62" y="99"/>
                      <a:pt x="64" y="103"/>
                    </a:cubicBezTo>
                    <a:cubicBezTo>
                      <a:pt x="66" y="106"/>
                      <a:pt x="68" y="111"/>
                      <a:pt x="69" y="115"/>
                    </a:cubicBezTo>
                    <a:cubicBezTo>
                      <a:pt x="71" y="119"/>
                      <a:pt x="72" y="123"/>
                      <a:pt x="74" y="127"/>
                    </a:cubicBezTo>
                    <a:cubicBezTo>
                      <a:pt x="75" y="132"/>
                      <a:pt x="76" y="137"/>
                      <a:pt x="76" y="142"/>
                    </a:cubicBezTo>
                    <a:close/>
                  </a:path>
                </a:pathLst>
              </a:custGeom>
              <a:solidFill>
                <a:srgbClr val="898989"/>
              </a:solidFill>
              <a:ln>
                <a:noFill/>
              </a:ln>
            </p:spPr>
            <p:txBody>
              <a:bodyPr anchor="ctr"/>
              <a:lstStyle/>
              <a:p>
                <a:pPr algn="ctr"/>
                <a:endParaRPr/>
              </a:p>
            </p:txBody>
          </p:sp>
          <p:sp>
            <p:nvSpPr>
              <p:cNvPr id="36" name="iṩḻíḋè">
                <a:extLst>
                  <a:ext uri="{FF2B5EF4-FFF2-40B4-BE49-F238E27FC236}">
                    <a16:creationId xmlns:a16="http://schemas.microsoft.com/office/drawing/2014/main" id="{5AD10E81-21DD-4478-BBF9-7DCE078E878E}"/>
                  </a:ext>
                </a:extLst>
              </p:cNvPr>
              <p:cNvSpPr/>
              <p:nvPr/>
            </p:nvSpPr>
            <p:spPr bwMode="auto">
              <a:xfrm>
                <a:off x="2749551" y="3994151"/>
                <a:ext cx="73025" cy="193675"/>
              </a:xfrm>
              <a:custGeom>
                <a:avLst/>
                <a:gdLst>
                  <a:gd name="T0" fmla="*/ 36 w 94"/>
                  <a:gd name="T1" fmla="*/ 247 h 247"/>
                  <a:gd name="T2" fmla="*/ 0 w 94"/>
                  <a:gd name="T3" fmla="*/ 231 h 247"/>
                  <a:gd name="T4" fmla="*/ 3 w 94"/>
                  <a:gd name="T5" fmla="*/ 219 h 247"/>
                  <a:gd name="T6" fmla="*/ 7 w 94"/>
                  <a:gd name="T7" fmla="*/ 220 h 247"/>
                  <a:gd name="T8" fmla="*/ 12 w 94"/>
                  <a:gd name="T9" fmla="*/ 220 h 247"/>
                  <a:gd name="T10" fmla="*/ 16 w 94"/>
                  <a:gd name="T11" fmla="*/ 215 h 247"/>
                  <a:gd name="T12" fmla="*/ 20 w 94"/>
                  <a:gd name="T13" fmla="*/ 206 h 247"/>
                  <a:gd name="T14" fmla="*/ 62 w 94"/>
                  <a:gd name="T15" fmla="*/ 38 h 247"/>
                  <a:gd name="T16" fmla="*/ 63 w 94"/>
                  <a:gd name="T17" fmla="*/ 29 h 247"/>
                  <a:gd name="T18" fmla="*/ 62 w 94"/>
                  <a:gd name="T19" fmla="*/ 21 h 247"/>
                  <a:gd name="T20" fmla="*/ 59 w 94"/>
                  <a:gd name="T21" fmla="*/ 15 h 247"/>
                  <a:gd name="T22" fmla="*/ 55 w 94"/>
                  <a:gd name="T23" fmla="*/ 11 h 247"/>
                  <a:gd name="T24" fmla="*/ 58 w 94"/>
                  <a:gd name="T25" fmla="*/ 0 h 247"/>
                  <a:gd name="T26" fmla="*/ 94 w 94"/>
                  <a:gd name="T27" fmla="*/ 16 h 247"/>
                  <a:gd name="T28" fmla="*/ 91 w 94"/>
                  <a:gd name="T29" fmla="*/ 27 h 247"/>
                  <a:gd name="T30" fmla="*/ 87 w 94"/>
                  <a:gd name="T31" fmla="*/ 27 h 247"/>
                  <a:gd name="T32" fmla="*/ 82 w 94"/>
                  <a:gd name="T33" fmla="*/ 28 h 247"/>
                  <a:gd name="T34" fmla="*/ 77 w 94"/>
                  <a:gd name="T35" fmla="*/ 33 h 247"/>
                  <a:gd name="T36" fmla="*/ 74 w 94"/>
                  <a:gd name="T37" fmla="*/ 42 h 247"/>
                  <a:gd name="T38" fmla="*/ 32 w 94"/>
                  <a:gd name="T39" fmla="*/ 209 h 247"/>
                  <a:gd name="T40" fmla="*/ 31 w 94"/>
                  <a:gd name="T41" fmla="*/ 219 h 247"/>
                  <a:gd name="T42" fmla="*/ 32 w 94"/>
                  <a:gd name="T43" fmla="*/ 227 h 247"/>
                  <a:gd name="T44" fmla="*/ 35 w 94"/>
                  <a:gd name="T45" fmla="*/ 231 h 247"/>
                  <a:gd name="T46" fmla="*/ 39 w 94"/>
                  <a:gd name="T47" fmla="*/ 235 h 247"/>
                  <a:gd name="T48" fmla="*/ 36 w 94"/>
                  <a:gd name="T49" fmla="*/ 24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247">
                    <a:moveTo>
                      <a:pt x="36" y="247"/>
                    </a:moveTo>
                    <a:cubicBezTo>
                      <a:pt x="0" y="231"/>
                      <a:pt x="0" y="231"/>
                      <a:pt x="0" y="231"/>
                    </a:cubicBezTo>
                    <a:cubicBezTo>
                      <a:pt x="3" y="219"/>
                      <a:pt x="3" y="219"/>
                      <a:pt x="3" y="219"/>
                    </a:cubicBezTo>
                    <a:cubicBezTo>
                      <a:pt x="4" y="219"/>
                      <a:pt x="5" y="220"/>
                      <a:pt x="7" y="220"/>
                    </a:cubicBezTo>
                    <a:cubicBezTo>
                      <a:pt x="9" y="221"/>
                      <a:pt x="11" y="220"/>
                      <a:pt x="12" y="220"/>
                    </a:cubicBezTo>
                    <a:cubicBezTo>
                      <a:pt x="14" y="219"/>
                      <a:pt x="15" y="218"/>
                      <a:pt x="16" y="215"/>
                    </a:cubicBezTo>
                    <a:cubicBezTo>
                      <a:pt x="17" y="213"/>
                      <a:pt x="18" y="210"/>
                      <a:pt x="20" y="206"/>
                    </a:cubicBezTo>
                    <a:cubicBezTo>
                      <a:pt x="62" y="38"/>
                      <a:pt x="62" y="38"/>
                      <a:pt x="62" y="38"/>
                    </a:cubicBezTo>
                    <a:cubicBezTo>
                      <a:pt x="63" y="35"/>
                      <a:pt x="63" y="31"/>
                      <a:pt x="63" y="29"/>
                    </a:cubicBezTo>
                    <a:cubicBezTo>
                      <a:pt x="64" y="26"/>
                      <a:pt x="63" y="23"/>
                      <a:pt x="62" y="21"/>
                    </a:cubicBezTo>
                    <a:cubicBezTo>
                      <a:pt x="61" y="19"/>
                      <a:pt x="60" y="17"/>
                      <a:pt x="59" y="15"/>
                    </a:cubicBezTo>
                    <a:cubicBezTo>
                      <a:pt x="57" y="13"/>
                      <a:pt x="56" y="12"/>
                      <a:pt x="55" y="11"/>
                    </a:cubicBezTo>
                    <a:cubicBezTo>
                      <a:pt x="58" y="0"/>
                      <a:pt x="58" y="0"/>
                      <a:pt x="58" y="0"/>
                    </a:cubicBezTo>
                    <a:cubicBezTo>
                      <a:pt x="94" y="16"/>
                      <a:pt x="94" y="16"/>
                      <a:pt x="94" y="16"/>
                    </a:cubicBezTo>
                    <a:cubicBezTo>
                      <a:pt x="91" y="27"/>
                      <a:pt x="91" y="27"/>
                      <a:pt x="91" y="27"/>
                    </a:cubicBezTo>
                    <a:cubicBezTo>
                      <a:pt x="90" y="27"/>
                      <a:pt x="89" y="27"/>
                      <a:pt x="87" y="27"/>
                    </a:cubicBezTo>
                    <a:cubicBezTo>
                      <a:pt x="85" y="27"/>
                      <a:pt x="83" y="27"/>
                      <a:pt x="82" y="28"/>
                    </a:cubicBezTo>
                    <a:cubicBezTo>
                      <a:pt x="80" y="28"/>
                      <a:pt x="79" y="30"/>
                      <a:pt x="77" y="33"/>
                    </a:cubicBezTo>
                    <a:cubicBezTo>
                      <a:pt x="76" y="35"/>
                      <a:pt x="75" y="39"/>
                      <a:pt x="74" y="42"/>
                    </a:cubicBezTo>
                    <a:cubicBezTo>
                      <a:pt x="32" y="209"/>
                      <a:pt x="32" y="209"/>
                      <a:pt x="32" y="209"/>
                    </a:cubicBezTo>
                    <a:cubicBezTo>
                      <a:pt x="31" y="213"/>
                      <a:pt x="31" y="216"/>
                      <a:pt x="31" y="219"/>
                    </a:cubicBezTo>
                    <a:cubicBezTo>
                      <a:pt x="30" y="222"/>
                      <a:pt x="31" y="225"/>
                      <a:pt x="32" y="227"/>
                    </a:cubicBezTo>
                    <a:cubicBezTo>
                      <a:pt x="32" y="228"/>
                      <a:pt x="33" y="229"/>
                      <a:pt x="35" y="231"/>
                    </a:cubicBezTo>
                    <a:cubicBezTo>
                      <a:pt x="36" y="233"/>
                      <a:pt x="38" y="234"/>
                      <a:pt x="39" y="235"/>
                    </a:cubicBezTo>
                    <a:lnTo>
                      <a:pt x="36" y="247"/>
                    </a:lnTo>
                    <a:close/>
                  </a:path>
                </a:pathLst>
              </a:custGeom>
              <a:solidFill>
                <a:srgbClr val="898989"/>
              </a:solidFill>
              <a:ln>
                <a:noFill/>
              </a:ln>
            </p:spPr>
            <p:txBody>
              <a:bodyPr anchor="ctr"/>
              <a:lstStyle/>
              <a:p>
                <a:pPr algn="ctr"/>
                <a:endParaRPr/>
              </a:p>
            </p:txBody>
          </p:sp>
          <p:sp>
            <p:nvSpPr>
              <p:cNvPr id="37" name="iṥ1íďé">
                <a:extLst>
                  <a:ext uri="{FF2B5EF4-FFF2-40B4-BE49-F238E27FC236}">
                    <a16:creationId xmlns:a16="http://schemas.microsoft.com/office/drawing/2014/main" id="{582367DA-68AA-4E20-A82E-3D2FC50AC717}"/>
                  </a:ext>
                </a:extLst>
              </p:cNvPr>
              <p:cNvSpPr/>
              <p:nvPr/>
            </p:nvSpPr>
            <p:spPr bwMode="auto">
              <a:xfrm>
                <a:off x="2803526" y="4005263"/>
                <a:ext cx="80963" cy="200025"/>
              </a:xfrm>
              <a:custGeom>
                <a:avLst/>
                <a:gdLst>
                  <a:gd name="T0" fmla="*/ 90 w 103"/>
                  <a:gd name="T1" fmla="*/ 89 h 254"/>
                  <a:gd name="T2" fmla="*/ 86 w 103"/>
                  <a:gd name="T3" fmla="*/ 87 h 254"/>
                  <a:gd name="T4" fmla="*/ 87 w 103"/>
                  <a:gd name="T5" fmla="*/ 72 h 254"/>
                  <a:gd name="T6" fmla="*/ 87 w 103"/>
                  <a:gd name="T7" fmla="*/ 56 h 254"/>
                  <a:gd name="T8" fmla="*/ 86 w 103"/>
                  <a:gd name="T9" fmla="*/ 41 h 254"/>
                  <a:gd name="T10" fmla="*/ 83 w 103"/>
                  <a:gd name="T11" fmla="*/ 33 h 254"/>
                  <a:gd name="T12" fmla="*/ 79 w 103"/>
                  <a:gd name="T13" fmla="*/ 31 h 254"/>
                  <a:gd name="T14" fmla="*/ 74 w 103"/>
                  <a:gd name="T15" fmla="*/ 29 h 254"/>
                  <a:gd name="T16" fmla="*/ 71 w 103"/>
                  <a:gd name="T17" fmla="*/ 27 h 254"/>
                  <a:gd name="T18" fmla="*/ 33 w 103"/>
                  <a:gd name="T19" fmla="*/ 215 h 254"/>
                  <a:gd name="T20" fmla="*/ 31 w 103"/>
                  <a:gd name="T21" fmla="*/ 225 h 254"/>
                  <a:gd name="T22" fmla="*/ 33 w 103"/>
                  <a:gd name="T23" fmla="*/ 233 h 254"/>
                  <a:gd name="T24" fmla="*/ 36 w 103"/>
                  <a:gd name="T25" fmla="*/ 238 h 254"/>
                  <a:gd name="T26" fmla="*/ 41 w 103"/>
                  <a:gd name="T27" fmla="*/ 242 h 254"/>
                  <a:gd name="T28" fmla="*/ 39 w 103"/>
                  <a:gd name="T29" fmla="*/ 254 h 254"/>
                  <a:gd name="T30" fmla="*/ 0 w 103"/>
                  <a:gd name="T31" fmla="*/ 240 h 254"/>
                  <a:gd name="T32" fmla="*/ 2 w 103"/>
                  <a:gd name="T33" fmla="*/ 228 h 254"/>
                  <a:gd name="T34" fmla="*/ 8 w 103"/>
                  <a:gd name="T35" fmla="*/ 229 h 254"/>
                  <a:gd name="T36" fmla="*/ 13 w 103"/>
                  <a:gd name="T37" fmla="*/ 228 h 254"/>
                  <a:gd name="T38" fmla="*/ 17 w 103"/>
                  <a:gd name="T39" fmla="*/ 223 h 254"/>
                  <a:gd name="T40" fmla="*/ 20 w 103"/>
                  <a:gd name="T41" fmla="*/ 212 h 254"/>
                  <a:gd name="T42" fmla="*/ 58 w 103"/>
                  <a:gd name="T43" fmla="*/ 23 h 254"/>
                  <a:gd name="T44" fmla="*/ 55 w 103"/>
                  <a:gd name="T45" fmla="*/ 22 h 254"/>
                  <a:gd name="T46" fmla="*/ 50 w 103"/>
                  <a:gd name="T47" fmla="*/ 21 h 254"/>
                  <a:gd name="T48" fmla="*/ 45 w 103"/>
                  <a:gd name="T49" fmla="*/ 20 h 254"/>
                  <a:gd name="T50" fmla="*/ 40 w 103"/>
                  <a:gd name="T51" fmla="*/ 25 h 254"/>
                  <a:gd name="T52" fmla="*/ 33 w 103"/>
                  <a:gd name="T53" fmla="*/ 37 h 254"/>
                  <a:gd name="T54" fmla="*/ 27 w 103"/>
                  <a:gd name="T55" fmla="*/ 52 h 254"/>
                  <a:gd name="T56" fmla="*/ 22 w 103"/>
                  <a:gd name="T57" fmla="*/ 65 h 254"/>
                  <a:gd name="T58" fmla="*/ 18 w 103"/>
                  <a:gd name="T59" fmla="*/ 63 h 254"/>
                  <a:gd name="T60" fmla="*/ 31 w 103"/>
                  <a:gd name="T61" fmla="*/ 0 h 254"/>
                  <a:gd name="T62" fmla="*/ 103 w 103"/>
                  <a:gd name="T63" fmla="*/ 25 h 254"/>
                  <a:gd name="T64" fmla="*/ 90 w 103"/>
                  <a:gd name="T65" fmla="*/ 8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3" h="254">
                    <a:moveTo>
                      <a:pt x="90" y="89"/>
                    </a:moveTo>
                    <a:cubicBezTo>
                      <a:pt x="86" y="87"/>
                      <a:pt x="86" y="87"/>
                      <a:pt x="86" y="87"/>
                    </a:cubicBezTo>
                    <a:cubicBezTo>
                      <a:pt x="86" y="83"/>
                      <a:pt x="87" y="78"/>
                      <a:pt x="87" y="72"/>
                    </a:cubicBezTo>
                    <a:cubicBezTo>
                      <a:pt x="87" y="67"/>
                      <a:pt x="87" y="61"/>
                      <a:pt x="87" y="56"/>
                    </a:cubicBezTo>
                    <a:cubicBezTo>
                      <a:pt x="87" y="50"/>
                      <a:pt x="87" y="45"/>
                      <a:pt x="86" y="41"/>
                    </a:cubicBezTo>
                    <a:cubicBezTo>
                      <a:pt x="85" y="37"/>
                      <a:pt x="84" y="34"/>
                      <a:pt x="83" y="33"/>
                    </a:cubicBezTo>
                    <a:cubicBezTo>
                      <a:pt x="82" y="32"/>
                      <a:pt x="81" y="32"/>
                      <a:pt x="79" y="31"/>
                    </a:cubicBezTo>
                    <a:cubicBezTo>
                      <a:pt x="77" y="30"/>
                      <a:pt x="76" y="29"/>
                      <a:pt x="74" y="29"/>
                    </a:cubicBezTo>
                    <a:cubicBezTo>
                      <a:pt x="71" y="27"/>
                      <a:pt x="71" y="27"/>
                      <a:pt x="71" y="27"/>
                    </a:cubicBezTo>
                    <a:cubicBezTo>
                      <a:pt x="33" y="215"/>
                      <a:pt x="33" y="215"/>
                      <a:pt x="33" y="215"/>
                    </a:cubicBezTo>
                    <a:cubicBezTo>
                      <a:pt x="32" y="219"/>
                      <a:pt x="31" y="222"/>
                      <a:pt x="31" y="225"/>
                    </a:cubicBezTo>
                    <a:cubicBezTo>
                      <a:pt x="31" y="229"/>
                      <a:pt x="32" y="231"/>
                      <a:pt x="33" y="233"/>
                    </a:cubicBezTo>
                    <a:cubicBezTo>
                      <a:pt x="33" y="235"/>
                      <a:pt x="35" y="236"/>
                      <a:pt x="36" y="238"/>
                    </a:cubicBezTo>
                    <a:cubicBezTo>
                      <a:pt x="38" y="240"/>
                      <a:pt x="40" y="242"/>
                      <a:pt x="41" y="242"/>
                    </a:cubicBezTo>
                    <a:cubicBezTo>
                      <a:pt x="39" y="254"/>
                      <a:pt x="39" y="254"/>
                      <a:pt x="39" y="254"/>
                    </a:cubicBezTo>
                    <a:cubicBezTo>
                      <a:pt x="0" y="240"/>
                      <a:pt x="0" y="240"/>
                      <a:pt x="0" y="240"/>
                    </a:cubicBezTo>
                    <a:cubicBezTo>
                      <a:pt x="2" y="228"/>
                      <a:pt x="2" y="228"/>
                      <a:pt x="2" y="228"/>
                    </a:cubicBezTo>
                    <a:cubicBezTo>
                      <a:pt x="3" y="229"/>
                      <a:pt x="5" y="229"/>
                      <a:pt x="8" y="229"/>
                    </a:cubicBezTo>
                    <a:cubicBezTo>
                      <a:pt x="10" y="229"/>
                      <a:pt x="12" y="229"/>
                      <a:pt x="13" y="228"/>
                    </a:cubicBezTo>
                    <a:cubicBezTo>
                      <a:pt x="14" y="227"/>
                      <a:pt x="16" y="225"/>
                      <a:pt x="17" y="223"/>
                    </a:cubicBezTo>
                    <a:cubicBezTo>
                      <a:pt x="18" y="220"/>
                      <a:pt x="19" y="217"/>
                      <a:pt x="20" y="212"/>
                    </a:cubicBezTo>
                    <a:cubicBezTo>
                      <a:pt x="58" y="23"/>
                      <a:pt x="58" y="23"/>
                      <a:pt x="58" y="23"/>
                    </a:cubicBezTo>
                    <a:cubicBezTo>
                      <a:pt x="55" y="22"/>
                      <a:pt x="55" y="22"/>
                      <a:pt x="55" y="22"/>
                    </a:cubicBezTo>
                    <a:cubicBezTo>
                      <a:pt x="54" y="21"/>
                      <a:pt x="52" y="21"/>
                      <a:pt x="50" y="21"/>
                    </a:cubicBezTo>
                    <a:cubicBezTo>
                      <a:pt x="49" y="20"/>
                      <a:pt x="47" y="20"/>
                      <a:pt x="45" y="20"/>
                    </a:cubicBezTo>
                    <a:cubicBezTo>
                      <a:pt x="44" y="20"/>
                      <a:pt x="42" y="21"/>
                      <a:pt x="40" y="25"/>
                    </a:cubicBezTo>
                    <a:cubicBezTo>
                      <a:pt x="38" y="28"/>
                      <a:pt x="35" y="32"/>
                      <a:pt x="33" y="37"/>
                    </a:cubicBezTo>
                    <a:cubicBezTo>
                      <a:pt x="31" y="41"/>
                      <a:pt x="29" y="46"/>
                      <a:pt x="27" y="52"/>
                    </a:cubicBezTo>
                    <a:cubicBezTo>
                      <a:pt x="25" y="57"/>
                      <a:pt x="23" y="61"/>
                      <a:pt x="22" y="65"/>
                    </a:cubicBezTo>
                    <a:cubicBezTo>
                      <a:pt x="18" y="63"/>
                      <a:pt x="18" y="63"/>
                      <a:pt x="18" y="63"/>
                    </a:cubicBezTo>
                    <a:cubicBezTo>
                      <a:pt x="31" y="0"/>
                      <a:pt x="31" y="0"/>
                      <a:pt x="31" y="0"/>
                    </a:cubicBezTo>
                    <a:cubicBezTo>
                      <a:pt x="103" y="25"/>
                      <a:pt x="103" y="25"/>
                      <a:pt x="103" y="25"/>
                    </a:cubicBezTo>
                    <a:lnTo>
                      <a:pt x="90" y="89"/>
                    </a:lnTo>
                    <a:close/>
                  </a:path>
                </a:pathLst>
              </a:custGeom>
              <a:solidFill>
                <a:srgbClr val="898989"/>
              </a:solidFill>
              <a:ln>
                <a:noFill/>
              </a:ln>
            </p:spPr>
            <p:txBody>
              <a:bodyPr anchor="ctr"/>
              <a:lstStyle/>
              <a:p>
                <a:pPr algn="ctr"/>
                <a:endParaRPr/>
              </a:p>
            </p:txBody>
          </p:sp>
          <p:sp>
            <p:nvSpPr>
              <p:cNvPr id="38" name="íṥḷíḑè">
                <a:extLst>
                  <a:ext uri="{FF2B5EF4-FFF2-40B4-BE49-F238E27FC236}">
                    <a16:creationId xmlns:a16="http://schemas.microsoft.com/office/drawing/2014/main" id="{909C4D1D-BA30-4524-9BFE-59176207CB81}"/>
                  </a:ext>
                </a:extLst>
              </p:cNvPr>
              <p:cNvSpPr/>
              <p:nvPr/>
            </p:nvSpPr>
            <p:spPr bwMode="auto">
              <a:xfrm>
                <a:off x="2876551" y="4029076"/>
                <a:ext cx="74613" cy="200025"/>
              </a:xfrm>
              <a:custGeom>
                <a:avLst/>
                <a:gdLst>
                  <a:gd name="T0" fmla="*/ 95 w 96"/>
                  <a:gd name="T1" fmla="*/ 33 h 254"/>
                  <a:gd name="T2" fmla="*/ 91 w 96"/>
                  <a:gd name="T3" fmla="*/ 34 h 254"/>
                  <a:gd name="T4" fmla="*/ 87 w 96"/>
                  <a:gd name="T5" fmla="*/ 37 h 254"/>
                  <a:gd name="T6" fmla="*/ 83 w 96"/>
                  <a:gd name="T7" fmla="*/ 43 h 254"/>
                  <a:gd name="T8" fmla="*/ 78 w 96"/>
                  <a:gd name="T9" fmla="*/ 53 h 254"/>
                  <a:gd name="T10" fmla="*/ 64 w 96"/>
                  <a:gd name="T11" fmla="*/ 89 h 254"/>
                  <a:gd name="T12" fmla="*/ 47 w 96"/>
                  <a:gd name="T13" fmla="*/ 134 h 254"/>
                  <a:gd name="T14" fmla="*/ 42 w 96"/>
                  <a:gd name="T15" fmla="*/ 151 h 254"/>
                  <a:gd name="T16" fmla="*/ 38 w 96"/>
                  <a:gd name="T17" fmla="*/ 170 h 254"/>
                  <a:gd name="T18" fmla="*/ 31 w 96"/>
                  <a:gd name="T19" fmla="*/ 215 h 254"/>
                  <a:gd name="T20" fmla="*/ 31 w 96"/>
                  <a:gd name="T21" fmla="*/ 226 h 254"/>
                  <a:gd name="T22" fmla="*/ 33 w 96"/>
                  <a:gd name="T23" fmla="*/ 234 h 254"/>
                  <a:gd name="T24" fmla="*/ 37 w 96"/>
                  <a:gd name="T25" fmla="*/ 238 h 254"/>
                  <a:gd name="T26" fmla="*/ 41 w 96"/>
                  <a:gd name="T27" fmla="*/ 242 h 254"/>
                  <a:gd name="T28" fmla="*/ 40 w 96"/>
                  <a:gd name="T29" fmla="*/ 254 h 254"/>
                  <a:gd name="T30" fmla="*/ 0 w 96"/>
                  <a:gd name="T31" fmla="*/ 244 h 254"/>
                  <a:gd name="T32" fmla="*/ 2 w 96"/>
                  <a:gd name="T33" fmla="*/ 232 h 254"/>
                  <a:gd name="T34" fmla="*/ 7 w 96"/>
                  <a:gd name="T35" fmla="*/ 232 h 254"/>
                  <a:gd name="T36" fmla="*/ 12 w 96"/>
                  <a:gd name="T37" fmla="*/ 230 h 254"/>
                  <a:gd name="T38" fmla="*/ 16 w 96"/>
                  <a:gd name="T39" fmla="*/ 224 h 254"/>
                  <a:gd name="T40" fmla="*/ 19 w 96"/>
                  <a:gd name="T41" fmla="*/ 214 h 254"/>
                  <a:gd name="T42" fmla="*/ 27 w 96"/>
                  <a:gd name="T43" fmla="*/ 156 h 254"/>
                  <a:gd name="T44" fmla="*/ 28 w 96"/>
                  <a:gd name="T45" fmla="*/ 146 h 254"/>
                  <a:gd name="T46" fmla="*/ 27 w 96"/>
                  <a:gd name="T47" fmla="*/ 129 h 254"/>
                  <a:gd name="T48" fmla="*/ 26 w 96"/>
                  <a:gd name="T49" fmla="*/ 85 h 254"/>
                  <a:gd name="T50" fmla="*/ 24 w 96"/>
                  <a:gd name="T51" fmla="*/ 44 h 254"/>
                  <a:gd name="T52" fmla="*/ 23 w 96"/>
                  <a:gd name="T53" fmla="*/ 29 h 254"/>
                  <a:gd name="T54" fmla="*/ 21 w 96"/>
                  <a:gd name="T55" fmla="*/ 19 h 254"/>
                  <a:gd name="T56" fmla="*/ 18 w 96"/>
                  <a:gd name="T57" fmla="*/ 15 h 254"/>
                  <a:gd name="T58" fmla="*/ 14 w 96"/>
                  <a:gd name="T59" fmla="*/ 12 h 254"/>
                  <a:gd name="T60" fmla="*/ 16 w 96"/>
                  <a:gd name="T61" fmla="*/ 0 h 254"/>
                  <a:gd name="T62" fmla="*/ 52 w 96"/>
                  <a:gd name="T63" fmla="*/ 9 h 254"/>
                  <a:gd name="T64" fmla="*/ 50 w 96"/>
                  <a:gd name="T65" fmla="*/ 21 h 254"/>
                  <a:gd name="T66" fmla="*/ 41 w 96"/>
                  <a:gd name="T67" fmla="*/ 21 h 254"/>
                  <a:gd name="T68" fmla="*/ 38 w 96"/>
                  <a:gd name="T69" fmla="*/ 26 h 254"/>
                  <a:gd name="T70" fmla="*/ 38 w 96"/>
                  <a:gd name="T71" fmla="*/ 30 h 254"/>
                  <a:gd name="T72" fmla="*/ 38 w 96"/>
                  <a:gd name="T73" fmla="*/ 37 h 254"/>
                  <a:gd name="T74" fmla="*/ 38 w 96"/>
                  <a:gd name="T75" fmla="*/ 47 h 254"/>
                  <a:gd name="T76" fmla="*/ 39 w 96"/>
                  <a:gd name="T77" fmla="*/ 58 h 254"/>
                  <a:gd name="T78" fmla="*/ 40 w 96"/>
                  <a:gd name="T79" fmla="*/ 90 h 254"/>
                  <a:gd name="T80" fmla="*/ 42 w 96"/>
                  <a:gd name="T81" fmla="*/ 130 h 254"/>
                  <a:gd name="T82" fmla="*/ 66 w 96"/>
                  <a:gd name="T83" fmla="*/ 68 h 254"/>
                  <a:gd name="T84" fmla="*/ 75 w 96"/>
                  <a:gd name="T85" fmla="*/ 41 h 254"/>
                  <a:gd name="T86" fmla="*/ 75 w 96"/>
                  <a:gd name="T87" fmla="*/ 34 h 254"/>
                  <a:gd name="T88" fmla="*/ 72 w 96"/>
                  <a:gd name="T89" fmla="*/ 30 h 254"/>
                  <a:gd name="T90" fmla="*/ 69 w 96"/>
                  <a:gd name="T91" fmla="*/ 27 h 254"/>
                  <a:gd name="T92" fmla="*/ 65 w 96"/>
                  <a:gd name="T93" fmla="*/ 25 h 254"/>
                  <a:gd name="T94" fmla="*/ 67 w 96"/>
                  <a:gd name="T95" fmla="*/ 13 h 254"/>
                  <a:gd name="T96" fmla="*/ 96 w 96"/>
                  <a:gd name="T97" fmla="*/ 21 h 254"/>
                  <a:gd name="T98" fmla="*/ 95 w 96"/>
                  <a:gd name="T99" fmla="*/ 3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6" h="254">
                    <a:moveTo>
                      <a:pt x="95" y="33"/>
                    </a:moveTo>
                    <a:cubicBezTo>
                      <a:pt x="94" y="33"/>
                      <a:pt x="93" y="33"/>
                      <a:pt x="91" y="34"/>
                    </a:cubicBezTo>
                    <a:cubicBezTo>
                      <a:pt x="89" y="35"/>
                      <a:pt x="88" y="36"/>
                      <a:pt x="87" y="37"/>
                    </a:cubicBezTo>
                    <a:cubicBezTo>
                      <a:pt x="85" y="40"/>
                      <a:pt x="84" y="41"/>
                      <a:pt x="83" y="43"/>
                    </a:cubicBezTo>
                    <a:cubicBezTo>
                      <a:pt x="82" y="44"/>
                      <a:pt x="81" y="48"/>
                      <a:pt x="78" y="53"/>
                    </a:cubicBezTo>
                    <a:cubicBezTo>
                      <a:pt x="73" y="65"/>
                      <a:pt x="69" y="77"/>
                      <a:pt x="64" y="89"/>
                    </a:cubicBezTo>
                    <a:cubicBezTo>
                      <a:pt x="60" y="101"/>
                      <a:pt x="54" y="116"/>
                      <a:pt x="47" y="134"/>
                    </a:cubicBezTo>
                    <a:cubicBezTo>
                      <a:pt x="45" y="141"/>
                      <a:pt x="43" y="147"/>
                      <a:pt x="42" y="151"/>
                    </a:cubicBezTo>
                    <a:cubicBezTo>
                      <a:pt x="41" y="155"/>
                      <a:pt x="40" y="161"/>
                      <a:pt x="38" y="170"/>
                    </a:cubicBezTo>
                    <a:cubicBezTo>
                      <a:pt x="31" y="215"/>
                      <a:pt x="31" y="215"/>
                      <a:pt x="31" y="215"/>
                    </a:cubicBezTo>
                    <a:cubicBezTo>
                      <a:pt x="31" y="219"/>
                      <a:pt x="31" y="223"/>
                      <a:pt x="31" y="226"/>
                    </a:cubicBezTo>
                    <a:cubicBezTo>
                      <a:pt x="31" y="229"/>
                      <a:pt x="32" y="232"/>
                      <a:pt x="33" y="234"/>
                    </a:cubicBezTo>
                    <a:cubicBezTo>
                      <a:pt x="33" y="235"/>
                      <a:pt x="35" y="236"/>
                      <a:pt x="37" y="238"/>
                    </a:cubicBezTo>
                    <a:cubicBezTo>
                      <a:pt x="38" y="240"/>
                      <a:pt x="40" y="241"/>
                      <a:pt x="41" y="242"/>
                    </a:cubicBezTo>
                    <a:cubicBezTo>
                      <a:pt x="40" y="254"/>
                      <a:pt x="40" y="254"/>
                      <a:pt x="40" y="254"/>
                    </a:cubicBezTo>
                    <a:cubicBezTo>
                      <a:pt x="0" y="244"/>
                      <a:pt x="0" y="244"/>
                      <a:pt x="0" y="244"/>
                    </a:cubicBezTo>
                    <a:cubicBezTo>
                      <a:pt x="2" y="232"/>
                      <a:pt x="2" y="232"/>
                      <a:pt x="2" y="232"/>
                    </a:cubicBezTo>
                    <a:cubicBezTo>
                      <a:pt x="3" y="232"/>
                      <a:pt x="5" y="232"/>
                      <a:pt x="7" y="232"/>
                    </a:cubicBezTo>
                    <a:cubicBezTo>
                      <a:pt x="10" y="232"/>
                      <a:pt x="11" y="231"/>
                      <a:pt x="12" y="230"/>
                    </a:cubicBezTo>
                    <a:cubicBezTo>
                      <a:pt x="14" y="229"/>
                      <a:pt x="15" y="227"/>
                      <a:pt x="16" y="224"/>
                    </a:cubicBezTo>
                    <a:cubicBezTo>
                      <a:pt x="17" y="222"/>
                      <a:pt x="18" y="218"/>
                      <a:pt x="19" y="214"/>
                    </a:cubicBezTo>
                    <a:cubicBezTo>
                      <a:pt x="27" y="156"/>
                      <a:pt x="27" y="156"/>
                      <a:pt x="27" y="156"/>
                    </a:cubicBezTo>
                    <a:cubicBezTo>
                      <a:pt x="28" y="154"/>
                      <a:pt x="28" y="151"/>
                      <a:pt x="28" y="146"/>
                    </a:cubicBezTo>
                    <a:cubicBezTo>
                      <a:pt x="28" y="141"/>
                      <a:pt x="27" y="135"/>
                      <a:pt x="27" y="129"/>
                    </a:cubicBezTo>
                    <a:cubicBezTo>
                      <a:pt x="27" y="115"/>
                      <a:pt x="26" y="101"/>
                      <a:pt x="26" y="85"/>
                    </a:cubicBezTo>
                    <a:cubicBezTo>
                      <a:pt x="25" y="69"/>
                      <a:pt x="25" y="55"/>
                      <a:pt x="24" y="44"/>
                    </a:cubicBezTo>
                    <a:cubicBezTo>
                      <a:pt x="24" y="37"/>
                      <a:pt x="23" y="32"/>
                      <a:pt x="23" y="29"/>
                    </a:cubicBezTo>
                    <a:cubicBezTo>
                      <a:pt x="22" y="25"/>
                      <a:pt x="22" y="22"/>
                      <a:pt x="21" y="19"/>
                    </a:cubicBezTo>
                    <a:cubicBezTo>
                      <a:pt x="20" y="17"/>
                      <a:pt x="19" y="16"/>
                      <a:pt x="18" y="15"/>
                    </a:cubicBezTo>
                    <a:cubicBezTo>
                      <a:pt x="17" y="13"/>
                      <a:pt x="16" y="12"/>
                      <a:pt x="14" y="12"/>
                    </a:cubicBezTo>
                    <a:cubicBezTo>
                      <a:pt x="16" y="0"/>
                      <a:pt x="16" y="0"/>
                      <a:pt x="16" y="0"/>
                    </a:cubicBezTo>
                    <a:cubicBezTo>
                      <a:pt x="52" y="9"/>
                      <a:pt x="52" y="9"/>
                      <a:pt x="52" y="9"/>
                    </a:cubicBezTo>
                    <a:cubicBezTo>
                      <a:pt x="50" y="21"/>
                      <a:pt x="50" y="21"/>
                      <a:pt x="50" y="21"/>
                    </a:cubicBezTo>
                    <a:cubicBezTo>
                      <a:pt x="46" y="20"/>
                      <a:pt x="43" y="20"/>
                      <a:pt x="41" y="21"/>
                    </a:cubicBezTo>
                    <a:cubicBezTo>
                      <a:pt x="39" y="22"/>
                      <a:pt x="38" y="24"/>
                      <a:pt x="38" y="26"/>
                    </a:cubicBezTo>
                    <a:cubicBezTo>
                      <a:pt x="38" y="27"/>
                      <a:pt x="38" y="28"/>
                      <a:pt x="38" y="30"/>
                    </a:cubicBezTo>
                    <a:cubicBezTo>
                      <a:pt x="38" y="32"/>
                      <a:pt x="38" y="34"/>
                      <a:pt x="38" y="37"/>
                    </a:cubicBezTo>
                    <a:cubicBezTo>
                      <a:pt x="38" y="40"/>
                      <a:pt x="38" y="43"/>
                      <a:pt x="38" y="47"/>
                    </a:cubicBezTo>
                    <a:cubicBezTo>
                      <a:pt x="38" y="51"/>
                      <a:pt x="38" y="55"/>
                      <a:pt x="39" y="58"/>
                    </a:cubicBezTo>
                    <a:cubicBezTo>
                      <a:pt x="39" y="69"/>
                      <a:pt x="39" y="79"/>
                      <a:pt x="40" y="90"/>
                    </a:cubicBezTo>
                    <a:cubicBezTo>
                      <a:pt x="40" y="100"/>
                      <a:pt x="41" y="114"/>
                      <a:pt x="42" y="130"/>
                    </a:cubicBezTo>
                    <a:cubicBezTo>
                      <a:pt x="52" y="104"/>
                      <a:pt x="60" y="83"/>
                      <a:pt x="66" y="68"/>
                    </a:cubicBezTo>
                    <a:cubicBezTo>
                      <a:pt x="71" y="53"/>
                      <a:pt x="74" y="44"/>
                      <a:pt x="75" y="41"/>
                    </a:cubicBezTo>
                    <a:cubicBezTo>
                      <a:pt x="75" y="38"/>
                      <a:pt x="75" y="36"/>
                      <a:pt x="75" y="34"/>
                    </a:cubicBezTo>
                    <a:cubicBezTo>
                      <a:pt x="74" y="32"/>
                      <a:pt x="73" y="31"/>
                      <a:pt x="72" y="30"/>
                    </a:cubicBezTo>
                    <a:cubicBezTo>
                      <a:pt x="72" y="29"/>
                      <a:pt x="70" y="28"/>
                      <a:pt x="69" y="27"/>
                    </a:cubicBezTo>
                    <a:cubicBezTo>
                      <a:pt x="68" y="26"/>
                      <a:pt x="67" y="26"/>
                      <a:pt x="65" y="25"/>
                    </a:cubicBezTo>
                    <a:cubicBezTo>
                      <a:pt x="67" y="13"/>
                      <a:pt x="67" y="13"/>
                      <a:pt x="67" y="13"/>
                    </a:cubicBezTo>
                    <a:cubicBezTo>
                      <a:pt x="96" y="21"/>
                      <a:pt x="96" y="21"/>
                      <a:pt x="96" y="21"/>
                    </a:cubicBezTo>
                    <a:lnTo>
                      <a:pt x="95" y="33"/>
                    </a:lnTo>
                    <a:close/>
                  </a:path>
                </a:pathLst>
              </a:custGeom>
              <a:solidFill>
                <a:srgbClr val="898989"/>
              </a:solidFill>
              <a:ln>
                <a:noFill/>
              </a:ln>
            </p:spPr>
            <p:txBody>
              <a:bodyPr anchor="ctr"/>
              <a:lstStyle/>
              <a:p>
                <a:pPr algn="ctr"/>
                <a:endParaRPr/>
              </a:p>
            </p:txBody>
          </p:sp>
          <p:sp>
            <p:nvSpPr>
              <p:cNvPr id="39" name="iṡļiďé">
                <a:extLst>
                  <a:ext uri="{FF2B5EF4-FFF2-40B4-BE49-F238E27FC236}">
                    <a16:creationId xmlns:a16="http://schemas.microsoft.com/office/drawing/2014/main" id="{5AA3E82B-08F7-427F-B7E2-BE5071D1BDF9}"/>
                  </a:ext>
                </a:extLst>
              </p:cNvPr>
              <p:cNvSpPr/>
              <p:nvPr/>
            </p:nvSpPr>
            <p:spPr bwMode="auto">
              <a:xfrm>
                <a:off x="2973388" y="4051301"/>
                <a:ext cx="65088" cy="200025"/>
              </a:xfrm>
              <a:custGeom>
                <a:avLst/>
                <a:gdLst>
                  <a:gd name="T0" fmla="*/ 74 w 83"/>
                  <a:gd name="T1" fmla="*/ 37 h 255"/>
                  <a:gd name="T2" fmla="*/ 81 w 83"/>
                  <a:gd name="T3" fmla="*/ 78 h 255"/>
                  <a:gd name="T4" fmla="*/ 82 w 83"/>
                  <a:gd name="T5" fmla="*/ 131 h 255"/>
                  <a:gd name="T6" fmla="*/ 77 w 83"/>
                  <a:gd name="T7" fmla="*/ 183 h 255"/>
                  <a:gd name="T8" fmla="*/ 66 w 83"/>
                  <a:gd name="T9" fmla="*/ 222 h 255"/>
                  <a:gd name="T10" fmla="*/ 52 w 83"/>
                  <a:gd name="T11" fmla="*/ 247 h 255"/>
                  <a:gd name="T12" fmla="*/ 36 w 83"/>
                  <a:gd name="T13" fmla="*/ 254 h 255"/>
                  <a:gd name="T14" fmla="*/ 20 w 83"/>
                  <a:gd name="T15" fmla="*/ 244 h 255"/>
                  <a:gd name="T16" fmla="*/ 8 w 83"/>
                  <a:gd name="T17" fmla="*/ 216 h 255"/>
                  <a:gd name="T18" fmla="*/ 1 w 83"/>
                  <a:gd name="T19" fmla="*/ 175 h 255"/>
                  <a:gd name="T20" fmla="*/ 0 w 83"/>
                  <a:gd name="T21" fmla="*/ 124 h 255"/>
                  <a:gd name="T22" fmla="*/ 6 w 83"/>
                  <a:gd name="T23" fmla="*/ 72 h 255"/>
                  <a:gd name="T24" fmla="*/ 17 w 83"/>
                  <a:gd name="T25" fmla="*/ 33 h 255"/>
                  <a:gd name="T26" fmla="*/ 31 w 83"/>
                  <a:gd name="T27" fmla="*/ 8 h 255"/>
                  <a:gd name="T28" fmla="*/ 47 w 83"/>
                  <a:gd name="T29" fmla="*/ 0 h 255"/>
                  <a:gd name="T30" fmla="*/ 62 w 83"/>
                  <a:gd name="T31" fmla="*/ 10 h 255"/>
                  <a:gd name="T32" fmla="*/ 74 w 83"/>
                  <a:gd name="T33" fmla="*/ 37 h 255"/>
                  <a:gd name="T34" fmla="*/ 58 w 83"/>
                  <a:gd name="T35" fmla="*/ 208 h 255"/>
                  <a:gd name="T36" fmla="*/ 64 w 83"/>
                  <a:gd name="T37" fmla="*/ 173 h 255"/>
                  <a:gd name="T38" fmla="*/ 68 w 83"/>
                  <a:gd name="T39" fmla="*/ 130 h 255"/>
                  <a:gd name="T40" fmla="*/ 68 w 83"/>
                  <a:gd name="T41" fmla="*/ 84 h 255"/>
                  <a:gd name="T42" fmla="*/ 65 w 83"/>
                  <a:gd name="T43" fmla="*/ 48 h 255"/>
                  <a:gd name="T44" fmla="*/ 57 w 83"/>
                  <a:gd name="T45" fmla="*/ 24 h 255"/>
                  <a:gd name="T46" fmla="*/ 46 w 83"/>
                  <a:gd name="T47" fmla="*/ 15 h 255"/>
                  <a:gd name="T48" fmla="*/ 34 w 83"/>
                  <a:gd name="T49" fmla="*/ 24 h 255"/>
                  <a:gd name="T50" fmla="*/ 24 w 83"/>
                  <a:gd name="T51" fmla="*/ 48 h 255"/>
                  <a:gd name="T52" fmla="*/ 18 w 83"/>
                  <a:gd name="T53" fmla="*/ 83 h 255"/>
                  <a:gd name="T54" fmla="*/ 15 w 83"/>
                  <a:gd name="T55" fmla="*/ 126 h 255"/>
                  <a:gd name="T56" fmla="*/ 14 w 83"/>
                  <a:gd name="T57" fmla="*/ 170 h 255"/>
                  <a:gd name="T58" fmla="*/ 18 w 83"/>
                  <a:gd name="T59" fmla="*/ 206 h 255"/>
                  <a:gd name="T60" fmla="*/ 25 w 83"/>
                  <a:gd name="T61" fmla="*/ 230 h 255"/>
                  <a:gd name="T62" fmla="*/ 36 w 83"/>
                  <a:gd name="T63" fmla="*/ 239 h 255"/>
                  <a:gd name="T64" fmla="*/ 48 w 83"/>
                  <a:gd name="T65" fmla="*/ 232 h 255"/>
                  <a:gd name="T66" fmla="*/ 58 w 83"/>
                  <a:gd name="T67" fmla="*/ 208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3" h="255">
                    <a:moveTo>
                      <a:pt x="74" y="37"/>
                    </a:moveTo>
                    <a:cubicBezTo>
                      <a:pt x="78" y="48"/>
                      <a:pt x="80" y="62"/>
                      <a:pt x="81" y="78"/>
                    </a:cubicBezTo>
                    <a:cubicBezTo>
                      <a:pt x="83" y="94"/>
                      <a:pt x="83" y="112"/>
                      <a:pt x="82" y="131"/>
                    </a:cubicBezTo>
                    <a:cubicBezTo>
                      <a:pt x="81" y="150"/>
                      <a:pt x="79" y="167"/>
                      <a:pt x="77" y="183"/>
                    </a:cubicBezTo>
                    <a:cubicBezTo>
                      <a:pt x="74" y="199"/>
                      <a:pt x="70" y="212"/>
                      <a:pt x="66" y="222"/>
                    </a:cubicBezTo>
                    <a:cubicBezTo>
                      <a:pt x="62" y="233"/>
                      <a:pt x="57" y="241"/>
                      <a:pt x="52" y="247"/>
                    </a:cubicBezTo>
                    <a:cubicBezTo>
                      <a:pt x="47" y="252"/>
                      <a:pt x="41" y="255"/>
                      <a:pt x="36" y="254"/>
                    </a:cubicBezTo>
                    <a:cubicBezTo>
                      <a:pt x="30" y="254"/>
                      <a:pt x="24" y="250"/>
                      <a:pt x="20" y="244"/>
                    </a:cubicBezTo>
                    <a:cubicBezTo>
                      <a:pt x="15" y="237"/>
                      <a:pt x="11" y="228"/>
                      <a:pt x="8" y="216"/>
                    </a:cubicBezTo>
                    <a:cubicBezTo>
                      <a:pt x="5" y="205"/>
                      <a:pt x="3" y="191"/>
                      <a:pt x="1" y="175"/>
                    </a:cubicBezTo>
                    <a:cubicBezTo>
                      <a:pt x="0" y="159"/>
                      <a:pt x="0" y="142"/>
                      <a:pt x="0" y="124"/>
                    </a:cubicBezTo>
                    <a:cubicBezTo>
                      <a:pt x="1" y="105"/>
                      <a:pt x="3" y="87"/>
                      <a:pt x="6" y="72"/>
                    </a:cubicBezTo>
                    <a:cubicBezTo>
                      <a:pt x="9" y="57"/>
                      <a:pt x="12" y="44"/>
                      <a:pt x="17" y="33"/>
                    </a:cubicBezTo>
                    <a:cubicBezTo>
                      <a:pt x="21" y="22"/>
                      <a:pt x="26" y="13"/>
                      <a:pt x="31" y="8"/>
                    </a:cubicBezTo>
                    <a:cubicBezTo>
                      <a:pt x="36" y="2"/>
                      <a:pt x="41" y="0"/>
                      <a:pt x="47" y="0"/>
                    </a:cubicBezTo>
                    <a:cubicBezTo>
                      <a:pt x="53" y="1"/>
                      <a:pt x="58" y="4"/>
                      <a:pt x="62" y="10"/>
                    </a:cubicBezTo>
                    <a:cubicBezTo>
                      <a:pt x="67" y="17"/>
                      <a:pt x="71" y="26"/>
                      <a:pt x="74" y="37"/>
                    </a:cubicBezTo>
                    <a:close/>
                    <a:moveTo>
                      <a:pt x="58" y="208"/>
                    </a:moveTo>
                    <a:cubicBezTo>
                      <a:pt x="60" y="198"/>
                      <a:pt x="63" y="186"/>
                      <a:pt x="64" y="173"/>
                    </a:cubicBezTo>
                    <a:cubicBezTo>
                      <a:pt x="66" y="160"/>
                      <a:pt x="67" y="146"/>
                      <a:pt x="68" y="130"/>
                    </a:cubicBezTo>
                    <a:cubicBezTo>
                      <a:pt x="68" y="113"/>
                      <a:pt x="68" y="98"/>
                      <a:pt x="68" y="84"/>
                    </a:cubicBezTo>
                    <a:cubicBezTo>
                      <a:pt x="67" y="70"/>
                      <a:pt x="66" y="58"/>
                      <a:pt x="65" y="48"/>
                    </a:cubicBezTo>
                    <a:cubicBezTo>
                      <a:pt x="63" y="38"/>
                      <a:pt x="60" y="30"/>
                      <a:pt x="57" y="24"/>
                    </a:cubicBezTo>
                    <a:cubicBezTo>
                      <a:pt x="54" y="19"/>
                      <a:pt x="50" y="16"/>
                      <a:pt x="46" y="15"/>
                    </a:cubicBezTo>
                    <a:cubicBezTo>
                      <a:pt x="41" y="15"/>
                      <a:pt x="37" y="18"/>
                      <a:pt x="34" y="24"/>
                    </a:cubicBezTo>
                    <a:cubicBezTo>
                      <a:pt x="30" y="30"/>
                      <a:pt x="27" y="38"/>
                      <a:pt x="24" y="48"/>
                    </a:cubicBezTo>
                    <a:cubicBezTo>
                      <a:pt x="22" y="58"/>
                      <a:pt x="20" y="70"/>
                      <a:pt x="18" y="83"/>
                    </a:cubicBezTo>
                    <a:cubicBezTo>
                      <a:pt x="17" y="97"/>
                      <a:pt x="16" y="111"/>
                      <a:pt x="15" y="126"/>
                    </a:cubicBezTo>
                    <a:cubicBezTo>
                      <a:pt x="14" y="142"/>
                      <a:pt x="14" y="157"/>
                      <a:pt x="14" y="170"/>
                    </a:cubicBezTo>
                    <a:cubicBezTo>
                      <a:pt x="15" y="183"/>
                      <a:pt x="16" y="195"/>
                      <a:pt x="18" y="206"/>
                    </a:cubicBezTo>
                    <a:cubicBezTo>
                      <a:pt x="20" y="216"/>
                      <a:pt x="22" y="224"/>
                      <a:pt x="25" y="230"/>
                    </a:cubicBezTo>
                    <a:cubicBezTo>
                      <a:pt x="28" y="236"/>
                      <a:pt x="32" y="239"/>
                      <a:pt x="36" y="239"/>
                    </a:cubicBezTo>
                    <a:cubicBezTo>
                      <a:pt x="41" y="240"/>
                      <a:pt x="45" y="237"/>
                      <a:pt x="48" y="232"/>
                    </a:cubicBezTo>
                    <a:cubicBezTo>
                      <a:pt x="52" y="226"/>
                      <a:pt x="55" y="218"/>
                      <a:pt x="58" y="208"/>
                    </a:cubicBezTo>
                    <a:close/>
                  </a:path>
                </a:pathLst>
              </a:custGeom>
              <a:solidFill>
                <a:srgbClr val="898989"/>
              </a:solidFill>
              <a:ln>
                <a:noFill/>
              </a:ln>
            </p:spPr>
            <p:txBody>
              <a:bodyPr anchor="ctr"/>
              <a:lstStyle/>
              <a:p>
                <a:pPr algn="ctr"/>
                <a:endParaRPr/>
              </a:p>
            </p:txBody>
          </p:sp>
          <p:sp>
            <p:nvSpPr>
              <p:cNvPr id="40" name="îṥļîḍè">
                <a:extLst>
                  <a:ext uri="{FF2B5EF4-FFF2-40B4-BE49-F238E27FC236}">
                    <a16:creationId xmlns:a16="http://schemas.microsoft.com/office/drawing/2014/main" id="{3A66E6C0-3FEA-45A0-84DA-A3CE05F2C618}"/>
                  </a:ext>
                </a:extLst>
              </p:cNvPr>
              <p:cNvSpPr/>
              <p:nvPr/>
            </p:nvSpPr>
            <p:spPr bwMode="auto">
              <a:xfrm>
                <a:off x="3033713" y="4057651"/>
                <a:ext cx="52388" cy="190500"/>
              </a:xfrm>
              <a:custGeom>
                <a:avLst/>
                <a:gdLst>
                  <a:gd name="T0" fmla="*/ 67 w 67"/>
                  <a:gd name="T1" fmla="*/ 61 h 243"/>
                  <a:gd name="T2" fmla="*/ 62 w 67"/>
                  <a:gd name="T3" fmla="*/ 61 h 243"/>
                  <a:gd name="T4" fmla="*/ 57 w 67"/>
                  <a:gd name="T5" fmla="*/ 32 h 243"/>
                  <a:gd name="T6" fmla="*/ 50 w 67"/>
                  <a:gd name="T7" fmla="*/ 15 h 243"/>
                  <a:gd name="T8" fmla="*/ 45 w 67"/>
                  <a:gd name="T9" fmla="*/ 14 h 243"/>
                  <a:gd name="T10" fmla="*/ 39 w 67"/>
                  <a:gd name="T11" fmla="*/ 14 h 243"/>
                  <a:gd name="T12" fmla="*/ 25 w 67"/>
                  <a:gd name="T13" fmla="*/ 14 h 243"/>
                  <a:gd name="T14" fmla="*/ 25 w 67"/>
                  <a:gd name="T15" fmla="*/ 111 h 243"/>
                  <a:gd name="T16" fmla="*/ 35 w 67"/>
                  <a:gd name="T17" fmla="*/ 111 h 243"/>
                  <a:gd name="T18" fmla="*/ 42 w 67"/>
                  <a:gd name="T19" fmla="*/ 109 h 243"/>
                  <a:gd name="T20" fmla="*/ 46 w 67"/>
                  <a:gd name="T21" fmla="*/ 101 h 243"/>
                  <a:gd name="T22" fmla="*/ 48 w 67"/>
                  <a:gd name="T23" fmla="*/ 89 h 243"/>
                  <a:gd name="T24" fmla="*/ 49 w 67"/>
                  <a:gd name="T25" fmla="*/ 72 h 243"/>
                  <a:gd name="T26" fmla="*/ 54 w 67"/>
                  <a:gd name="T27" fmla="*/ 72 h 243"/>
                  <a:gd name="T28" fmla="*/ 54 w 67"/>
                  <a:gd name="T29" fmla="*/ 167 h 243"/>
                  <a:gd name="T30" fmla="*/ 49 w 67"/>
                  <a:gd name="T31" fmla="*/ 167 h 243"/>
                  <a:gd name="T32" fmla="*/ 48 w 67"/>
                  <a:gd name="T33" fmla="*/ 150 h 243"/>
                  <a:gd name="T34" fmla="*/ 46 w 67"/>
                  <a:gd name="T35" fmla="*/ 136 h 243"/>
                  <a:gd name="T36" fmla="*/ 41 w 67"/>
                  <a:gd name="T37" fmla="*/ 128 h 243"/>
                  <a:gd name="T38" fmla="*/ 35 w 67"/>
                  <a:gd name="T39" fmla="*/ 125 h 243"/>
                  <a:gd name="T40" fmla="*/ 25 w 67"/>
                  <a:gd name="T41" fmla="*/ 125 h 243"/>
                  <a:gd name="T42" fmla="*/ 25 w 67"/>
                  <a:gd name="T43" fmla="*/ 209 h 243"/>
                  <a:gd name="T44" fmla="*/ 26 w 67"/>
                  <a:gd name="T45" fmla="*/ 219 h 243"/>
                  <a:gd name="T46" fmla="*/ 29 w 67"/>
                  <a:gd name="T47" fmla="*/ 226 h 243"/>
                  <a:gd name="T48" fmla="*/ 32 w 67"/>
                  <a:gd name="T49" fmla="*/ 229 h 243"/>
                  <a:gd name="T50" fmla="*/ 37 w 67"/>
                  <a:gd name="T51" fmla="*/ 231 h 243"/>
                  <a:gd name="T52" fmla="*/ 37 w 67"/>
                  <a:gd name="T53" fmla="*/ 243 h 243"/>
                  <a:gd name="T54" fmla="*/ 0 w 67"/>
                  <a:gd name="T55" fmla="*/ 243 h 243"/>
                  <a:gd name="T56" fmla="*/ 0 w 67"/>
                  <a:gd name="T57" fmla="*/ 231 h 243"/>
                  <a:gd name="T58" fmla="*/ 5 w 67"/>
                  <a:gd name="T59" fmla="*/ 230 h 243"/>
                  <a:gd name="T60" fmla="*/ 9 w 67"/>
                  <a:gd name="T61" fmla="*/ 228 h 243"/>
                  <a:gd name="T62" fmla="*/ 11 w 67"/>
                  <a:gd name="T63" fmla="*/ 221 h 243"/>
                  <a:gd name="T64" fmla="*/ 12 w 67"/>
                  <a:gd name="T65" fmla="*/ 211 h 243"/>
                  <a:gd name="T66" fmla="*/ 12 w 67"/>
                  <a:gd name="T67" fmla="*/ 36 h 243"/>
                  <a:gd name="T68" fmla="*/ 12 w 67"/>
                  <a:gd name="T69" fmla="*/ 26 h 243"/>
                  <a:gd name="T70" fmla="*/ 9 w 67"/>
                  <a:gd name="T71" fmla="*/ 18 h 243"/>
                  <a:gd name="T72" fmla="*/ 4 w 67"/>
                  <a:gd name="T73" fmla="*/ 15 h 243"/>
                  <a:gd name="T74" fmla="*/ 0 w 67"/>
                  <a:gd name="T75" fmla="*/ 12 h 243"/>
                  <a:gd name="T76" fmla="*/ 0 w 67"/>
                  <a:gd name="T77" fmla="*/ 0 h 243"/>
                  <a:gd name="T78" fmla="*/ 67 w 67"/>
                  <a:gd name="T79" fmla="*/ 0 h 243"/>
                  <a:gd name="T80" fmla="*/ 67 w 67"/>
                  <a:gd name="T81" fmla="*/ 6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 h="243">
                    <a:moveTo>
                      <a:pt x="67" y="61"/>
                    </a:moveTo>
                    <a:cubicBezTo>
                      <a:pt x="62" y="61"/>
                      <a:pt x="62" y="61"/>
                      <a:pt x="62" y="61"/>
                    </a:cubicBezTo>
                    <a:cubicBezTo>
                      <a:pt x="62" y="52"/>
                      <a:pt x="60" y="42"/>
                      <a:pt x="57" y="32"/>
                    </a:cubicBezTo>
                    <a:cubicBezTo>
                      <a:pt x="55" y="22"/>
                      <a:pt x="52" y="16"/>
                      <a:pt x="50" y="15"/>
                    </a:cubicBezTo>
                    <a:cubicBezTo>
                      <a:pt x="48" y="15"/>
                      <a:pt x="47" y="14"/>
                      <a:pt x="45" y="14"/>
                    </a:cubicBezTo>
                    <a:cubicBezTo>
                      <a:pt x="43" y="14"/>
                      <a:pt x="42" y="14"/>
                      <a:pt x="39" y="14"/>
                    </a:cubicBezTo>
                    <a:cubicBezTo>
                      <a:pt x="25" y="14"/>
                      <a:pt x="25" y="14"/>
                      <a:pt x="25" y="14"/>
                    </a:cubicBezTo>
                    <a:cubicBezTo>
                      <a:pt x="25" y="111"/>
                      <a:pt x="25" y="111"/>
                      <a:pt x="25" y="111"/>
                    </a:cubicBezTo>
                    <a:cubicBezTo>
                      <a:pt x="35" y="111"/>
                      <a:pt x="35" y="111"/>
                      <a:pt x="35" y="111"/>
                    </a:cubicBezTo>
                    <a:cubicBezTo>
                      <a:pt x="38" y="111"/>
                      <a:pt x="40" y="111"/>
                      <a:pt x="42" y="109"/>
                    </a:cubicBezTo>
                    <a:cubicBezTo>
                      <a:pt x="43" y="107"/>
                      <a:pt x="45" y="104"/>
                      <a:pt x="46" y="101"/>
                    </a:cubicBezTo>
                    <a:cubicBezTo>
                      <a:pt x="47" y="98"/>
                      <a:pt x="47" y="94"/>
                      <a:pt x="48" y="89"/>
                    </a:cubicBezTo>
                    <a:cubicBezTo>
                      <a:pt x="49" y="84"/>
                      <a:pt x="49" y="78"/>
                      <a:pt x="49" y="72"/>
                    </a:cubicBezTo>
                    <a:cubicBezTo>
                      <a:pt x="54" y="72"/>
                      <a:pt x="54" y="72"/>
                      <a:pt x="54" y="72"/>
                    </a:cubicBezTo>
                    <a:cubicBezTo>
                      <a:pt x="54" y="167"/>
                      <a:pt x="54" y="167"/>
                      <a:pt x="54" y="167"/>
                    </a:cubicBezTo>
                    <a:cubicBezTo>
                      <a:pt x="49" y="167"/>
                      <a:pt x="49" y="167"/>
                      <a:pt x="49" y="167"/>
                    </a:cubicBezTo>
                    <a:cubicBezTo>
                      <a:pt x="49" y="162"/>
                      <a:pt x="49" y="157"/>
                      <a:pt x="48" y="150"/>
                    </a:cubicBezTo>
                    <a:cubicBezTo>
                      <a:pt x="47" y="144"/>
                      <a:pt x="47" y="139"/>
                      <a:pt x="46" y="136"/>
                    </a:cubicBezTo>
                    <a:cubicBezTo>
                      <a:pt x="45" y="132"/>
                      <a:pt x="43" y="129"/>
                      <a:pt x="41" y="128"/>
                    </a:cubicBezTo>
                    <a:cubicBezTo>
                      <a:pt x="40" y="126"/>
                      <a:pt x="37" y="125"/>
                      <a:pt x="35" y="125"/>
                    </a:cubicBezTo>
                    <a:cubicBezTo>
                      <a:pt x="25" y="125"/>
                      <a:pt x="25" y="125"/>
                      <a:pt x="25" y="125"/>
                    </a:cubicBezTo>
                    <a:cubicBezTo>
                      <a:pt x="25" y="209"/>
                      <a:pt x="25" y="209"/>
                      <a:pt x="25" y="209"/>
                    </a:cubicBezTo>
                    <a:cubicBezTo>
                      <a:pt x="25" y="213"/>
                      <a:pt x="25" y="216"/>
                      <a:pt x="26" y="219"/>
                    </a:cubicBezTo>
                    <a:cubicBezTo>
                      <a:pt x="26" y="222"/>
                      <a:pt x="27" y="225"/>
                      <a:pt x="29" y="226"/>
                    </a:cubicBezTo>
                    <a:cubicBezTo>
                      <a:pt x="29" y="227"/>
                      <a:pt x="30" y="228"/>
                      <a:pt x="32" y="229"/>
                    </a:cubicBezTo>
                    <a:cubicBezTo>
                      <a:pt x="34" y="230"/>
                      <a:pt x="36" y="231"/>
                      <a:pt x="37" y="231"/>
                    </a:cubicBezTo>
                    <a:cubicBezTo>
                      <a:pt x="37" y="243"/>
                      <a:pt x="37" y="243"/>
                      <a:pt x="37" y="243"/>
                    </a:cubicBezTo>
                    <a:cubicBezTo>
                      <a:pt x="0" y="243"/>
                      <a:pt x="0" y="243"/>
                      <a:pt x="0" y="243"/>
                    </a:cubicBezTo>
                    <a:cubicBezTo>
                      <a:pt x="0" y="231"/>
                      <a:pt x="0" y="231"/>
                      <a:pt x="0" y="231"/>
                    </a:cubicBezTo>
                    <a:cubicBezTo>
                      <a:pt x="1" y="231"/>
                      <a:pt x="3" y="231"/>
                      <a:pt x="5" y="230"/>
                    </a:cubicBezTo>
                    <a:cubicBezTo>
                      <a:pt x="7" y="230"/>
                      <a:pt x="8" y="229"/>
                      <a:pt x="9" y="228"/>
                    </a:cubicBezTo>
                    <a:cubicBezTo>
                      <a:pt x="10" y="227"/>
                      <a:pt x="11" y="224"/>
                      <a:pt x="11" y="221"/>
                    </a:cubicBezTo>
                    <a:cubicBezTo>
                      <a:pt x="12" y="219"/>
                      <a:pt x="12" y="215"/>
                      <a:pt x="12" y="211"/>
                    </a:cubicBezTo>
                    <a:cubicBezTo>
                      <a:pt x="12" y="36"/>
                      <a:pt x="12" y="36"/>
                      <a:pt x="12" y="36"/>
                    </a:cubicBezTo>
                    <a:cubicBezTo>
                      <a:pt x="12" y="32"/>
                      <a:pt x="12" y="28"/>
                      <a:pt x="12" y="26"/>
                    </a:cubicBezTo>
                    <a:cubicBezTo>
                      <a:pt x="11" y="23"/>
                      <a:pt x="10" y="20"/>
                      <a:pt x="9" y="18"/>
                    </a:cubicBezTo>
                    <a:cubicBezTo>
                      <a:pt x="8" y="17"/>
                      <a:pt x="6" y="16"/>
                      <a:pt x="4" y="15"/>
                    </a:cubicBezTo>
                    <a:cubicBezTo>
                      <a:pt x="3" y="13"/>
                      <a:pt x="1" y="13"/>
                      <a:pt x="0" y="12"/>
                    </a:cubicBezTo>
                    <a:cubicBezTo>
                      <a:pt x="0" y="0"/>
                      <a:pt x="0" y="0"/>
                      <a:pt x="0" y="0"/>
                    </a:cubicBezTo>
                    <a:cubicBezTo>
                      <a:pt x="67" y="0"/>
                      <a:pt x="67" y="0"/>
                      <a:pt x="67" y="0"/>
                    </a:cubicBezTo>
                    <a:lnTo>
                      <a:pt x="67" y="61"/>
                    </a:lnTo>
                    <a:close/>
                  </a:path>
                </a:pathLst>
              </a:custGeom>
              <a:solidFill>
                <a:srgbClr val="898989"/>
              </a:solidFill>
              <a:ln>
                <a:noFill/>
              </a:ln>
            </p:spPr>
            <p:txBody>
              <a:bodyPr anchor="ctr"/>
              <a:lstStyle/>
              <a:p>
                <a:pPr algn="ctr"/>
                <a:endParaRPr/>
              </a:p>
            </p:txBody>
          </p:sp>
          <p:sp>
            <p:nvSpPr>
              <p:cNvPr id="41" name="îsḻiḍê">
                <a:extLst>
                  <a:ext uri="{FF2B5EF4-FFF2-40B4-BE49-F238E27FC236}">
                    <a16:creationId xmlns:a16="http://schemas.microsoft.com/office/drawing/2014/main" id="{A5117214-71ED-498D-AFF8-ABDA81A3AC72}"/>
                  </a:ext>
                </a:extLst>
              </p:cNvPr>
              <p:cNvSpPr/>
              <p:nvPr/>
            </p:nvSpPr>
            <p:spPr bwMode="auto">
              <a:xfrm>
                <a:off x="3124201" y="4059238"/>
                <a:ext cx="53975" cy="198438"/>
              </a:xfrm>
              <a:custGeom>
                <a:avLst/>
                <a:gdLst>
                  <a:gd name="T0" fmla="*/ 57 w 68"/>
                  <a:gd name="T1" fmla="*/ 132 h 252"/>
                  <a:gd name="T2" fmla="*/ 63 w 68"/>
                  <a:gd name="T3" fmla="*/ 150 h 252"/>
                  <a:gd name="T4" fmla="*/ 66 w 68"/>
                  <a:gd name="T5" fmla="*/ 174 h 252"/>
                  <a:gd name="T6" fmla="*/ 63 w 68"/>
                  <a:gd name="T7" fmla="*/ 228 h 252"/>
                  <a:gd name="T8" fmla="*/ 44 w 68"/>
                  <a:gd name="T9" fmla="*/ 252 h 252"/>
                  <a:gd name="T10" fmla="*/ 32 w 68"/>
                  <a:gd name="T11" fmla="*/ 248 h 252"/>
                  <a:gd name="T12" fmla="*/ 21 w 68"/>
                  <a:gd name="T13" fmla="*/ 238 h 252"/>
                  <a:gd name="T14" fmla="*/ 20 w 68"/>
                  <a:gd name="T15" fmla="*/ 251 h 252"/>
                  <a:gd name="T16" fmla="*/ 15 w 68"/>
                  <a:gd name="T17" fmla="*/ 251 h 252"/>
                  <a:gd name="T18" fmla="*/ 7 w 68"/>
                  <a:gd name="T19" fmla="*/ 169 h 252"/>
                  <a:gd name="T20" fmla="*/ 12 w 68"/>
                  <a:gd name="T21" fmla="*/ 168 h 252"/>
                  <a:gd name="T22" fmla="*/ 18 w 68"/>
                  <a:gd name="T23" fmla="*/ 195 h 252"/>
                  <a:gd name="T24" fmla="*/ 25 w 68"/>
                  <a:gd name="T25" fmla="*/ 217 h 252"/>
                  <a:gd name="T26" fmla="*/ 34 w 68"/>
                  <a:gd name="T27" fmla="*/ 232 h 252"/>
                  <a:gd name="T28" fmla="*/ 44 w 68"/>
                  <a:gd name="T29" fmla="*/ 237 h 252"/>
                  <a:gd name="T30" fmla="*/ 51 w 68"/>
                  <a:gd name="T31" fmla="*/ 233 h 252"/>
                  <a:gd name="T32" fmla="*/ 55 w 68"/>
                  <a:gd name="T33" fmla="*/ 223 h 252"/>
                  <a:gd name="T34" fmla="*/ 57 w 68"/>
                  <a:gd name="T35" fmla="*/ 210 h 252"/>
                  <a:gd name="T36" fmla="*/ 56 w 68"/>
                  <a:gd name="T37" fmla="*/ 192 h 252"/>
                  <a:gd name="T38" fmla="*/ 51 w 68"/>
                  <a:gd name="T39" fmla="*/ 165 h 252"/>
                  <a:gd name="T40" fmla="*/ 40 w 68"/>
                  <a:gd name="T41" fmla="*/ 148 h 252"/>
                  <a:gd name="T42" fmla="*/ 31 w 68"/>
                  <a:gd name="T43" fmla="*/ 139 h 252"/>
                  <a:gd name="T44" fmla="*/ 21 w 68"/>
                  <a:gd name="T45" fmla="*/ 131 h 252"/>
                  <a:gd name="T46" fmla="*/ 8 w 68"/>
                  <a:gd name="T47" fmla="*/ 108 h 252"/>
                  <a:gd name="T48" fmla="*/ 0 w 68"/>
                  <a:gd name="T49" fmla="*/ 70 h 252"/>
                  <a:gd name="T50" fmla="*/ 0 w 68"/>
                  <a:gd name="T51" fmla="*/ 44 h 252"/>
                  <a:gd name="T52" fmla="*/ 4 w 68"/>
                  <a:gd name="T53" fmla="*/ 22 h 252"/>
                  <a:gd name="T54" fmla="*/ 11 w 68"/>
                  <a:gd name="T55" fmla="*/ 7 h 252"/>
                  <a:gd name="T56" fmla="*/ 20 w 68"/>
                  <a:gd name="T57" fmla="*/ 0 h 252"/>
                  <a:gd name="T58" fmla="*/ 31 w 68"/>
                  <a:gd name="T59" fmla="*/ 4 h 252"/>
                  <a:gd name="T60" fmla="*/ 41 w 68"/>
                  <a:gd name="T61" fmla="*/ 14 h 252"/>
                  <a:gd name="T62" fmla="*/ 42 w 68"/>
                  <a:gd name="T63" fmla="*/ 2 h 252"/>
                  <a:gd name="T64" fmla="*/ 47 w 68"/>
                  <a:gd name="T65" fmla="*/ 2 h 252"/>
                  <a:gd name="T66" fmla="*/ 54 w 68"/>
                  <a:gd name="T67" fmla="*/ 82 h 252"/>
                  <a:gd name="T68" fmla="*/ 50 w 68"/>
                  <a:gd name="T69" fmla="*/ 82 h 252"/>
                  <a:gd name="T70" fmla="*/ 44 w 68"/>
                  <a:gd name="T71" fmla="*/ 57 h 252"/>
                  <a:gd name="T72" fmla="*/ 38 w 68"/>
                  <a:gd name="T73" fmla="*/ 34 h 252"/>
                  <a:gd name="T74" fmla="*/ 30 w 68"/>
                  <a:gd name="T75" fmla="*/ 20 h 252"/>
                  <a:gd name="T76" fmla="*/ 21 w 68"/>
                  <a:gd name="T77" fmla="*/ 15 h 252"/>
                  <a:gd name="T78" fmla="*/ 12 w 68"/>
                  <a:gd name="T79" fmla="*/ 27 h 252"/>
                  <a:gd name="T80" fmla="*/ 10 w 68"/>
                  <a:gd name="T81" fmla="*/ 53 h 252"/>
                  <a:gd name="T82" fmla="*/ 15 w 68"/>
                  <a:gd name="T83" fmla="*/ 78 h 252"/>
                  <a:gd name="T84" fmla="*/ 24 w 68"/>
                  <a:gd name="T85" fmla="*/ 94 h 252"/>
                  <a:gd name="T86" fmla="*/ 34 w 68"/>
                  <a:gd name="T87" fmla="*/ 103 h 252"/>
                  <a:gd name="T88" fmla="*/ 43 w 68"/>
                  <a:gd name="T89" fmla="*/ 111 h 252"/>
                  <a:gd name="T90" fmla="*/ 50 w 68"/>
                  <a:gd name="T91" fmla="*/ 120 h 252"/>
                  <a:gd name="T92" fmla="*/ 57 w 68"/>
                  <a:gd name="T93" fmla="*/ 13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252">
                    <a:moveTo>
                      <a:pt x="57" y="132"/>
                    </a:moveTo>
                    <a:cubicBezTo>
                      <a:pt x="60" y="138"/>
                      <a:pt x="61" y="144"/>
                      <a:pt x="63" y="150"/>
                    </a:cubicBezTo>
                    <a:cubicBezTo>
                      <a:pt x="64" y="157"/>
                      <a:pt x="65" y="165"/>
                      <a:pt x="66" y="174"/>
                    </a:cubicBezTo>
                    <a:cubicBezTo>
                      <a:pt x="68" y="195"/>
                      <a:pt x="67" y="213"/>
                      <a:pt x="63" y="228"/>
                    </a:cubicBezTo>
                    <a:cubicBezTo>
                      <a:pt x="58" y="243"/>
                      <a:pt x="52" y="250"/>
                      <a:pt x="44" y="252"/>
                    </a:cubicBezTo>
                    <a:cubicBezTo>
                      <a:pt x="40" y="252"/>
                      <a:pt x="36" y="251"/>
                      <a:pt x="32" y="248"/>
                    </a:cubicBezTo>
                    <a:cubicBezTo>
                      <a:pt x="28" y="246"/>
                      <a:pt x="24" y="242"/>
                      <a:pt x="21" y="238"/>
                    </a:cubicBezTo>
                    <a:cubicBezTo>
                      <a:pt x="20" y="251"/>
                      <a:pt x="20" y="251"/>
                      <a:pt x="20" y="251"/>
                    </a:cubicBezTo>
                    <a:cubicBezTo>
                      <a:pt x="15" y="251"/>
                      <a:pt x="15" y="251"/>
                      <a:pt x="15" y="251"/>
                    </a:cubicBezTo>
                    <a:cubicBezTo>
                      <a:pt x="7" y="169"/>
                      <a:pt x="7" y="169"/>
                      <a:pt x="7" y="169"/>
                    </a:cubicBezTo>
                    <a:cubicBezTo>
                      <a:pt x="12" y="168"/>
                      <a:pt x="12" y="168"/>
                      <a:pt x="12" y="168"/>
                    </a:cubicBezTo>
                    <a:cubicBezTo>
                      <a:pt x="14" y="178"/>
                      <a:pt x="16" y="187"/>
                      <a:pt x="18" y="195"/>
                    </a:cubicBezTo>
                    <a:cubicBezTo>
                      <a:pt x="20" y="203"/>
                      <a:pt x="22" y="211"/>
                      <a:pt x="25" y="217"/>
                    </a:cubicBezTo>
                    <a:cubicBezTo>
                      <a:pt x="28" y="224"/>
                      <a:pt x="31" y="229"/>
                      <a:pt x="34" y="232"/>
                    </a:cubicBezTo>
                    <a:cubicBezTo>
                      <a:pt x="37" y="236"/>
                      <a:pt x="40" y="237"/>
                      <a:pt x="44" y="237"/>
                    </a:cubicBezTo>
                    <a:cubicBezTo>
                      <a:pt x="47" y="236"/>
                      <a:pt x="49" y="235"/>
                      <a:pt x="51" y="233"/>
                    </a:cubicBezTo>
                    <a:cubicBezTo>
                      <a:pt x="53" y="230"/>
                      <a:pt x="54" y="227"/>
                      <a:pt x="55" y="223"/>
                    </a:cubicBezTo>
                    <a:cubicBezTo>
                      <a:pt x="56" y="219"/>
                      <a:pt x="56" y="215"/>
                      <a:pt x="57" y="210"/>
                    </a:cubicBezTo>
                    <a:cubicBezTo>
                      <a:pt x="57" y="204"/>
                      <a:pt x="57" y="199"/>
                      <a:pt x="56" y="192"/>
                    </a:cubicBezTo>
                    <a:cubicBezTo>
                      <a:pt x="55" y="182"/>
                      <a:pt x="53" y="173"/>
                      <a:pt x="51" y="165"/>
                    </a:cubicBezTo>
                    <a:cubicBezTo>
                      <a:pt x="48" y="157"/>
                      <a:pt x="45" y="152"/>
                      <a:pt x="40" y="148"/>
                    </a:cubicBezTo>
                    <a:cubicBezTo>
                      <a:pt x="38" y="145"/>
                      <a:pt x="34" y="142"/>
                      <a:pt x="31" y="139"/>
                    </a:cubicBezTo>
                    <a:cubicBezTo>
                      <a:pt x="27" y="136"/>
                      <a:pt x="24" y="133"/>
                      <a:pt x="21" y="131"/>
                    </a:cubicBezTo>
                    <a:cubicBezTo>
                      <a:pt x="16" y="125"/>
                      <a:pt x="11" y="118"/>
                      <a:pt x="8" y="108"/>
                    </a:cubicBezTo>
                    <a:cubicBezTo>
                      <a:pt x="4" y="99"/>
                      <a:pt x="2" y="86"/>
                      <a:pt x="0" y="70"/>
                    </a:cubicBezTo>
                    <a:cubicBezTo>
                      <a:pt x="0" y="61"/>
                      <a:pt x="0" y="52"/>
                      <a:pt x="0" y="44"/>
                    </a:cubicBezTo>
                    <a:cubicBezTo>
                      <a:pt x="1" y="36"/>
                      <a:pt x="2" y="28"/>
                      <a:pt x="4" y="22"/>
                    </a:cubicBezTo>
                    <a:cubicBezTo>
                      <a:pt x="6" y="16"/>
                      <a:pt x="8" y="11"/>
                      <a:pt x="11" y="7"/>
                    </a:cubicBezTo>
                    <a:cubicBezTo>
                      <a:pt x="14" y="3"/>
                      <a:pt x="17" y="1"/>
                      <a:pt x="20" y="0"/>
                    </a:cubicBezTo>
                    <a:cubicBezTo>
                      <a:pt x="24" y="0"/>
                      <a:pt x="28" y="1"/>
                      <a:pt x="31" y="4"/>
                    </a:cubicBezTo>
                    <a:cubicBezTo>
                      <a:pt x="35" y="7"/>
                      <a:pt x="38" y="10"/>
                      <a:pt x="41" y="14"/>
                    </a:cubicBezTo>
                    <a:cubicBezTo>
                      <a:pt x="42" y="2"/>
                      <a:pt x="42" y="2"/>
                      <a:pt x="42" y="2"/>
                    </a:cubicBezTo>
                    <a:cubicBezTo>
                      <a:pt x="47" y="2"/>
                      <a:pt x="47" y="2"/>
                      <a:pt x="47" y="2"/>
                    </a:cubicBezTo>
                    <a:cubicBezTo>
                      <a:pt x="54" y="82"/>
                      <a:pt x="54" y="82"/>
                      <a:pt x="54" y="82"/>
                    </a:cubicBezTo>
                    <a:cubicBezTo>
                      <a:pt x="50" y="82"/>
                      <a:pt x="50" y="82"/>
                      <a:pt x="50" y="82"/>
                    </a:cubicBezTo>
                    <a:cubicBezTo>
                      <a:pt x="48" y="73"/>
                      <a:pt x="46" y="65"/>
                      <a:pt x="44" y="57"/>
                    </a:cubicBezTo>
                    <a:cubicBezTo>
                      <a:pt x="42" y="48"/>
                      <a:pt x="40" y="41"/>
                      <a:pt x="38" y="34"/>
                    </a:cubicBezTo>
                    <a:cubicBezTo>
                      <a:pt x="36" y="28"/>
                      <a:pt x="33" y="23"/>
                      <a:pt x="30" y="20"/>
                    </a:cubicBezTo>
                    <a:cubicBezTo>
                      <a:pt x="28" y="16"/>
                      <a:pt x="24" y="15"/>
                      <a:pt x="21" y="15"/>
                    </a:cubicBezTo>
                    <a:cubicBezTo>
                      <a:pt x="17" y="16"/>
                      <a:pt x="14" y="20"/>
                      <a:pt x="12" y="27"/>
                    </a:cubicBezTo>
                    <a:cubicBezTo>
                      <a:pt x="10" y="34"/>
                      <a:pt x="9" y="43"/>
                      <a:pt x="10" y="53"/>
                    </a:cubicBezTo>
                    <a:cubicBezTo>
                      <a:pt x="11" y="63"/>
                      <a:pt x="13" y="72"/>
                      <a:pt x="15" y="78"/>
                    </a:cubicBezTo>
                    <a:cubicBezTo>
                      <a:pt x="17" y="85"/>
                      <a:pt x="20" y="90"/>
                      <a:pt x="24" y="94"/>
                    </a:cubicBezTo>
                    <a:cubicBezTo>
                      <a:pt x="27" y="98"/>
                      <a:pt x="31" y="101"/>
                      <a:pt x="34" y="103"/>
                    </a:cubicBezTo>
                    <a:cubicBezTo>
                      <a:pt x="37" y="106"/>
                      <a:pt x="40" y="108"/>
                      <a:pt x="43" y="111"/>
                    </a:cubicBezTo>
                    <a:cubicBezTo>
                      <a:pt x="45" y="114"/>
                      <a:pt x="48" y="117"/>
                      <a:pt x="50" y="120"/>
                    </a:cubicBezTo>
                    <a:cubicBezTo>
                      <a:pt x="53" y="124"/>
                      <a:pt x="55" y="128"/>
                      <a:pt x="57" y="132"/>
                    </a:cubicBezTo>
                    <a:close/>
                  </a:path>
                </a:pathLst>
              </a:custGeom>
              <a:solidFill>
                <a:srgbClr val="898989"/>
              </a:solidFill>
              <a:ln>
                <a:noFill/>
              </a:ln>
            </p:spPr>
            <p:txBody>
              <a:bodyPr anchor="ctr"/>
              <a:lstStyle/>
              <a:p>
                <a:pPr algn="ctr"/>
                <a:endParaRPr/>
              </a:p>
            </p:txBody>
          </p:sp>
          <p:sp>
            <p:nvSpPr>
              <p:cNvPr id="42" name="îṣ1iḍé">
                <a:extLst>
                  <a:ext uri="{FF2B5EF4-FFF2-40B4-BE49-F238E27FC236}">
                    <a16:creationId xmlns:a16="http://schemas.microsoft.com/office/drawing/2014/main" id="{C9D65439-B53E-4BFF-B268-C9C03F972BE8}"/>
                  </a:ext>
                </a:extLst>
              </p:cNvPr>
              <p:cNvSpPr/>
              <p:nvPr/>
            </p:nvSpPr>
            <p:spPr bwMode="auto">
              <a:xfrm>
                <a:off x="3171826" y="4054476"/>
                <a:ext cx="65088" cy="198438"/>
              </a:xfrm>
              <a:custGeom>
                <a:avLst/>
                <a:gdLst>
                  <a:gd name="T0" fmla="*/ 60 w 84"/>
                  <a:gd name="T1" fmla="*/ 251 h 253"/>
                  <a:gd name="T2" fmla="*/ 44 w 84"/>
                  <a:gd name="T3" fmla="*/ 247 h 253"/>
                  <a:gd name="T4" fmla="*/ 29 w 84"/>
                  <a:gd name="T5" fmla="*/ 225 h 253"/>
                  <a:gd name="T6" fmla="*/ 15 w 84"/>
                  <a:gd name="T7" fmla="*/ 189 h 253"/>
                  <a:gd name="T8" fmla="*/ 4 w 84"/>
                  <a:gd name="T9" fmla="*/ 138 h 253"/>
                  <a:gd name="T10" fmla="*/ 0 w 84"/>
                  <a:gd name="T11" fmla="*/ 85 h 253"/>
                  <a:gd name="T12" fmla="*/ 3 w 84"/>
                  <a:gd name="T13" fmla="*/ 43 h 253"/>
                  <a:gd name="T14" fmla="*/ 12 w 84"/>
                  <a:gd name="T15" fmla="*/ 14 h 253"/>
                  <a:gd name="T16" fmla="*/ 26 w 84"/>
                  <a:gd name="T17" fmla="*/ 1 h 253"/>
                  <a:gd name="T18" fmla="*/ 38 w 84"/>
                  <a:gd name="T19" fmla="*/ 3 h 253"/>
                  <a:gd name="T20" fmla="*/ 49 w 84"/>
                  <a:gd name="T21" fmla="*/ 13 h 253"/>
                  <a:gd name="T22" fmla="*/ 50 w 84"/>
                  <a:gd name="T23" fmla="*/ 1 h 253"/>
                  <a:gd name="T24" fmla="*/ 55 w 84"/>
                  <a:gd name="T25" fmla="*/ 0 h 253"/>
                  <a:gd name="T26" fmla="*/ 68 w 84"/>
                  <a:gd name="T27" fmla="*/ 85 h 253"/>
                  <a:gd name="T28" fmla="*/ 63 w 84"/>
                  <a:gd name="T29" fmla="*/ 86 h 253"/>
                  <a:gd name="T30" fmla="*/ 56 w 84"/>
                  <a:gd name="T31" fmla="*/ 60 h 253"/>
                  <a:gd name="T32" fmla="*/ 48 w 84"/>
                  <a:gd name="T33" fmla="*/ 36 h 253"/>
                  <a:gd name="T34" fmla="*/ 39 w 84"/>
                  <a:gd name="T35" fmla="*/ 20 h 253"/>
                  <a:gd name="T36" fmla="*/ 29 w 84"/>
                  <a:gd name="T37" fmla="*/ 15 h 253"/>
                  <a:gd name="T38" fmla="*/ 19 w 84"/>
                  <a:gd name="T39" fmla="*/ 25 h 253"/>
                  <a:gd name="T40" fmla="*/ 14 w 84"/>
                  <a:gd name="T41" fmla="*/ 49 h 253"/>
                  <a:gd name="T42" fmla="*/ 13 w 84"/>
                  <a:gd name="T43" fmla="*/ 85 h 253"/>
                  <a:gd name="T44" fmla="*/ 18 w 84"/>
                  <a:gd name="T45" fmla="*/ 132 h 253"/>
                  <a:gd name="T46" fmla="*/ 26 w 84"/>
                  <a:gd name="T47" fmla="*/ 174 h 253"/>
                  <a:gd name="T48" fmla="*/ 37 w 84"/>
                  <a:gd name="T49" fmla="*/ 206 h 253"/>
                  <a:gd name="T50" fmla="*/ 49 w 84"/>
                  <a:gd name="T51" fmla="*/ 226 h 253"/>
                  <a:gd name="T52" fmla="*/ 62 w 84"/>
                  <a:gd name="T53" fmla="*/ 231 h 253"/>
                  <a:gd name="T54" fmla="*/ 70 w 84"/>
                  <a:gd name="T55" fmla="*/ 225 h 253"/>
                  <a:gd name="T56" fmla="*/ 75 w 84"/>
                  <a:gd name="T57" fmla="*/ 212 h 253"/>
                  <a:gd name="T58" fmla="*/ 78 w 84"/>
                  <a:gd name="T59" fmla="*/ 194 h 253"/>
                  <a:gd name="T60" fmla="*/ 79 w 84"/>
                  <a:gd name="T61" fmla="*/ 172 h 253"/>
                  <a:gd name="T62" fmla="*/ 84 w 84"/>
                  <a:gd name="T63" fmla="*/ 177 h 253"/>
                  <a:gd name="T64" fmla="*/ 78 w 84"/>
                  <a:gd name="T65" fmla="*/ 231 h 253"/>
                  <a:gd name="T66" fmla="*/ 60 w 84"/>
                  <a:gd name="T67" fmla="*/ 25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253">
                    <a:moveTo>
                      <a:pt x="60" y="251"/>
                    </a:moveTo>
                    <a:cubicBezTo>
                      <a:pt x="55" y="253"/>
                      <a:pt x="50" y="251"/>
                      <a:pt x="44" y="247"/>
                    </a:cubicBezTo>
                    <a:cubicBezTo>
                      <a:pt x="39" y="242"/>
                      <a:pt x="34" y="235"/>
                      <a:pt x="29" y="225"/>
                    </a:cubicBezTo>
                    <a:cubicBezTo>
                      <a:pt x="24" y="216"/>
                      <a:pt x="19" y="203"/>
                      <a:pt x="15" y="189"/>
                    </a:cubicBezTo>
                    <a:cubicBezTo>
                      <a:pt x="11" y="174"/>
                      <a:pt x="7" y="157"/>
                      <a:pt x="4" y="138"/>
                    </a:cubicBezTo>
                    <a:cubicBezTo>
                      <a:pt x="2" y="119"/>
                      <a:pt x="0" y="101"/>
                      <a:pt x="0" y="85"/>
                    </a:cubicBezTo>
                    <a:cubicBezTo>
                      <a:pt x="0" y="69"/>
                      <a:pt x="1" y="55"/>
                      <a:pt x="3" y="43"/>
                    </a:cubicBezTo>
                    <a:cubicBezTo>
                      <a:pt x="5" y="31"/>
                      <a:pt x="8" y="22"/>
                      <a:pt x="12" y="14"/>
                    </a:cubicBezTo>
                    <a:cubicBezTo>
                      <a:pt x="16" y="7"/>
                      <a:pt x="21" y="3"/>
                      <a:pt x="26" y="1"/>
                    </a:cubicBezTo>
                    <a:cubicBezTo>
                      <a:pt x="30" y="0"/>
                      <a:pt x="34" y="1"/>
                      <a:pt x="38" y="3"/>
                    </a:cubicBezTo>
                    <a:cubicBezTo>
                      <a:pt x="42" y="5"/>
                      <a:pt x="46" y="8"/>
                      <a:pt x="49" y="13"/>
                    </a:cubicBezTo>
                    <a:cubicBezTo>
                      <a:pt x="50" y="1"/>
                      <a:pt x="50" y="1"/>
                      <a:pt x="50" y="1"/>
                    </a:cubicBezTo>
                    <a:cubicBezTo>
                      <a:pt x="55" y="0"/>
                      <a:pt x="55" y="0"/>
                      <a:pt x="55" y="0"/>
                    </a:cubicBezTo>
                    <a:cubicBezTo>
                      <a:pt x="68" y="85"/>
                      <a:pt x="68" y="85"/>
                      <a:pt x="68" y="85"/>
                    </a:cubicBezTo>
                    <a:cubicBezTo>
                      <a:pt x="63" y="86"/>
                      <a:pt x="63" y="86"/>
                      <a:pt x="63" y="86"/>
                    </a:cubicBezTo>
                    <a:cubicBezTo>
                      <a:pt x="61" y="78"/>
                      <a:pt x="59" y="69"/>
                      <a:pt x="56" y="60"/>
                    </a:cubicBezTo>
                    <a:cubicBezTo>
                      <a:pt x="53" y="50"/>
                      <a:pt x="51" y="42"/>
                      <a:pt x="48" y="36"/>
                    </a:cubicBezTo>
                    <a:cubicBezTo>
                      <a:pt x="45" y="29"/>
                      <a:pt x="42" y="23"/>
                      <a:pt x="39" y="20"/>
                    </a:cubicBezTo>
                    <a:cubicBezTo>
                      <a:pt x="36" y="16"/>
                      <a:pt x="32" y="15"/>
                      <a:pt x="29" y="15"/>
                    </a:cubicBezTo>
                    <a:cubicBezTo>
                      <a:pt x="25" y="16"/>
                      <a:pt x="22" y="20"/>
                      <a:pt x="19" y="25"/>
                    </a:cubicBezTo>
                    <a:cubicBezTo>
                      <a:pt x="17" y="31"/>
                      <a:pt x="15" y="39"/>
                      <a:pt x="14" y="49"/>
                    </a:cubicBezTo>
                    <a:cubicBezTo>
                      <a:pt x="13" y="58"/>
                      <a:pt x="13" y="70"/>
                      <a:pt x="13" y="85"/>
                    </a:cubicBezTo>
                    <a:cubicBezTo>
                      <a:pt x="14" y="99"/>
                      <a:pt x="16" y="115"/>
                      <a:pt x="18" y="132"/>
                    </a:cubicBezTo>
                    <a:cubicBezTo>
                      <a:pt x="20" y="148"/>
                      <a:pt x="23" y="161"/>
                      <a:pt x="26" y="174"/>
                    </a:cubicBezTo>
                    <a:cubicBezTo>
                      <a:pt x="29" y="186"/>
                      <a:pt x="33" y="197"/>
                      <a:pt x="37" y="206"/>
                    </a:cubicBezTo>
                    <a:cubicBezTo>
                      <a:pt x="41" y="215"/>
                      <a:pt x="45" y="222"/>
                      <a:pt x="49" y="226"/>
                    </a:cubicBezTo>
                    <a:cubicBezTo>
                      <a:pt x="53" y="231"/>
                      <a:pt x="57" y="232"/>
                      <a:pt x="62" y="231"/>
                    </a:cubicBezTo>
                    <a:cubicBezTo>
                      <a:pt x="65" y="231"/>
                      <a:pt x="68" y="228"/>
                      <a:pt x="70" y="225"/>
                    </a:cubicBezTo>
                    <a:cubicBezTo>
                      <a:pt x="72" y="221"/>
                      <a:pt x="74" y="217"/>
                      <a:pt x="75" y="212"/>
                    </a:cubicBezTo>
                    <a:cubicBezTo>
                      <a:pt x="76" y="206"/>
                      <a:pt x="77" y="200"/>
                      <a:pt x="78" y="194"/>
                    </a:cubicBezTo>
                    <a:cubicBezTo>
                      <a:pt x="79" y="187"/>
                      <a:pt x="79" y="180"/>
                      <a:pt x="79" y="172"/>
                    </a:cubicBezTo>
                    <a:cubicBezTo>
                      <a:pt x="84" y="177"/>
                      <a:pt x="84" y="177"/>
                      <a:pt x="84" y="177"/>
                    </a:cubicBezTo>
                    <a:cubicBezTo>
                      <a:pt x="84" y="202"/>
                      <a:pt x="82" y="220"/>
                      <a:pt x="78" y="231"/>
                    </a:cubicBezTo>
                    <a:cubicBezTo>
                      <a:pt x="74" y="243"/>
                      <a:pt x="68" y="250"/>
                      <a:pt x="60" y="251"/>
                    </a:cubicBezTo>
                    <a:close/>
                  </a:path>
                </a:pathLst>
              </a:custGeom>
              <a:solidFill>
                <a:srgbClr val="898989"/>
              </a:solidFill>
              <a:ln>
                <a:noFill/>
              </a:ln>
            </p:spPr>
            <p:txBody>
              <a:bodyPr anchor="ctr"/>
              <a:lstStyle/>
              <a:p>
                <a:pPr algn="ctr"/>
                <a:endParaRPr/>
              </a:p>
            </p:txBody>
          </p:sp>
          <p:sp>
            <p:nvSpPr>
              <p:cNvPr id="43" name="íşľîḋé">
                <a:extLst>
                  <a:ext uri="{FF2B5EF4-FFF2-40B4-BE49-F238E27FC236}">
                    <a16:creationId xmlns:a16="http://schemas.microsoft.com/office/drawing/2014/main" id="{AFC2ED14-F5AA-40F8-A040-6661C6CD5411}"/>
                  </a:ext>
                </a:extLst>
              </p:cNvPr>
              <p:cNvSpPr/>
              <p:nvPr/>
            </p:nvSpPr>
            <p:spPr bwMode="auto">
              <a:xfrm>
                <a:off x="3222626" y="4043363"/>
                <a:ext cx="57150" cy="195263"/>
              </a:xfrm>
              <a:custGeom>
                <a:avLst/>
                <a:gdLst>
                  <a:gd name="T0" fmla="*/ 73 w 73"/>
                  <a:gd name="T1" fmla="*/ 239 h 248"/>
                  <a:gd name="T2" fmla="*/ 35 w 73"/>
                  <a:gd name="T3" fmla="*/ 248 h 248"/>
                  <a:gd name="T4" fmla="*/ 33 w 73"/>
                  <a:gd name="T5" fmla="*/ 236 h 248"/>
                  <a:gd name="T6" fmla="*/ 38 w 73"/>
                  <a:gd name="T7" fmla="*/ 234 h 248"/>
                  <a:gd name="T8" fmla="*/ 42 w 73"/>
                  <a:gd name="T9" fmla="*/ 231 h 248"/>
                  <a:gd name="T10" fmla="*/ 44 w 73"/>
                  <a:gd name="T11" fmla="*/ 224 h 248"/>
                  <a:gd name="T12" fmla="*/ 43 w 73"/>
                  <a:gd name="T13" fmla="*/ 214 h 248"/>
                  <a:gd name="T14" fmla="*/ 18 w 73"/>
                  <a:gd name="T15" fmla="*/ 41 h 248"/>
                  <a:gd name="T16" fmla="*/ 16 w 73"/>
                  <a:gd name="T17" fmla="*/ 31 h 248"/>
                  <a:gd name="T18" fmla="*/ 12 w 73"/>
                  <a:gd name="T19" fmla="*/ 25 h 248"/>
                  <a:gd name="T20" fmla="*/ 7 w 73"/>
                  <a:gd name="T21" fmla="*/ 22 h 248"/>
                  <a:gd name="T22" fmla="*/ 2 w 73"/>
                  <a:gd name="T23" fmla="*/ 21 h 248"/>
                  <a:gd name="T24" fmla="*/ 0 w 73"/>
                  <a:gd name="T25" fmla="*/ 9 h 248"/>
                  <a:gd name="T26" fmla="*/ 38 w 73"/>
                  <a:gd name="T27" fmla="*/ 0 h 248"/>
                  <a:gd name="T28" fmla="*/ 40 w 73"/>
                  <a:gd name="T29" fmla="*/ 12 h 248"/>
                  <a:gd name="T30" fmla="*/ 35 w 73"/>
                  <a:gd name="T31" fmla="*/ 14 h 248"/>
                  <a:gd name="T32" fmla="*/ 31 w 73"/>
                  <a:gd name="T33" fmla="*/ 18 h 248"/>
                  <a:gd name="T34" fmla="*/ 29 w 73"/>
                  <a:gd name="T35" fmla="*/ 25 h 248"/>
                  <a:gd name="T36" fmla="*/ 30 w 73"/>
                  <a:gd name="T37" fmla="*/ 36 h 248"/>
                  <a:gd name="T38" fmla="*/ 55 w 73"/>
                  <a:gd name="T39" fmla="*/ 208 h 248"/>
                  <a:gd name="T40" fmla="*/ 58 w 73"/>
                  <a:gd name="T41" fmla="*/ 218 h 248"/>
                  <a:gd name="T42" fmla="*/ 61 w 73"/>
                  <a:gd name="T43" fmla="*/ 224 h 248"/>
                  <a:gd name="T44" fmla="*/ 66 w 73"/>
                  <a:gd name="T45" fmla="*/ 226 h 248"/>
                  <a:gd name="T46" fmla="*/ 71 w 73"/>
                  <a:gd name="T47" fmla="*/ 227 h 248"/>
                  <a:gd name="T48" fmla="*/ 73 w 73"/>
                  <a:gd name="T49" fmla="*/ 23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 h="248">
                    <a:moveTo>
                      <a:pt x="73" y="239"/>
                    </a:moveTo>
                    <a:cubicBezTo>
                      <a:pt x="35" y="248"/>
                      <a:pt x="35" y="248"/>
                      <a:pt x="35" y="248"/>
                    </a:cubicBezTo>
                    <a:cubicBezTo>
                      <a:pt x="33" y="236"/>
                      <a:pt x="33" y="236"/>
                      <a:pt x="33" y="236"/>
                    </a:cubicBezTo>
                    <a:cubicBezTo>
                      <a:pt x="34" y="236"/>
                      <a:pt x="36" y="235"/>
                      <a:pt x="38" y="234"/>
                    </a:cubicBezTo>
                    <a:cubicBezTo>
                      <a:pt x="40" y="233"/>
                      <a:pt x="41" y="232"/>
                      <a:pt x="42" y="231"/>
                    </a:cubicBezTo>
                    <a:cubicBezTo>
                      <a:pt x="43" y="229"/>
                      <a:pt x="43" y="227"/>
                      <a:pt x="44" y="224"/>
                    </a:cubicBezTo>
                    <a:cubicBezTo>
                      <a:pt x="44" y="222"/>
                      <a:pt x="44" y="218"/>
                      <a:pt x="43" y="214"/>
                    </a:cubicBezTo>
                    <a:cubicBezTo>
                      <a:pt x="18" y="41"/>
                      <a:pt x="18" y="41"/>
                      <a:pt x="18" y="41"/>
                    </a:cubicBezTo>
                    <a:cubicBezTo>
                      <a:pt x="17" y="37"/>
                      <a:pt x="17" y="33"/>
                      <a:pt x="16" y="31"/>
                    </a:cubicBezTo>
                    <a:cubicBezTo>
                      <a:pt x="15" y="28"/>
                      <a:pt x="14" y="26"/>
                      <a:pt x="12" y="25"/>
                    </a:cubicBezTo>
                    <a:cubicBezTo>
                      <a:pt x="10" y="24"/>
                      <a:pt x="9" y="23"/>
                      <a:pt x="7" y="22"/>
                    </a:cubicBezTo>
                    <a:cubicBezTo>
                      <a:pt x="5" y="22"/>
                      <a:pt x="3" y="21"/>
                      <a:pt x="2" y="21"/>
                    </a:cubicBezTo>
                    <a:cubicBezTo>
                      <a:pt x="0" y="9"/>
                      <a:pt x="0" y="9"/>
                      <a:pt x="0" y="9"/>
                    </a:cubicBezTo>
                    <a:cubicBezTo>
                      <a:pt x="38" y="0"/>
                      <a:pt x="38" y="0"/>
                      <a:pt x="38" y="0"/>
                    </a:cubicBezTo>
                    <a:cubicBezTo>
                      <a:pt x="40" y="12"/>
                      <a:pt x="40" y="12"/>
                      <a:pt x="40" y="12"/>
                    </a:cubicBezTo>
                    <a:cubicBezTo>
                      <a:pt x="38" y="12"/>
                      <a:pt x="37" y="13"/>
                      <a:pt x="35" y="14"/>
                    </a:cubicBezTo>
                    <a:cubicBezTo>
                      <a:pt x="34" y="15"/>
                      <a:pt x="33" y="17"/>
                      <a:pt x="31" y="18"/>
                    </a:cubicBezTo>
                    <a:cubicBezTo>
                      <a:pt x="30" y="20"/>
                      <a:pt x="29" y="22"/>
                      <a:pt x="29" y="25"/>
                    </a:cubicBezTo>
                    <a:cubicBezTo>
                      <a:pt x="29" y="29"/>
                      <a:pt x="30" y="32"/>
                      <a:pt x="30" y="36"/>
                    </a:cubicBezTo>
                    <a:cubicBezTo>
                      <a:pt x="55" y="208"/>
                      <a:pt x="55" y="208"/>
                      <a:pt x="55" y="208"/>
                    </a:cubicBezTo>
                    <a:cubicBezTo>
                      <a:pt x="56" y="212"/>
                      <a:pt x="57" y="215"/>
                      <a:pt x="58" y="218"/>
                    </a:cubicBezTo>
                    <a:cubicBezTo>
                      <a:pt x="59" y="221"/>
                      <a:pt x="60" y="223"/>
                      <a:pt x="61" y="224"/>
                    </a:cubicBezTo>
                    <a:cubicBezTo>
                      <a:pt x="62" y="225"/>
                      <a:pt x="64" y="226"/>
                      <a:pt x="66" y="226"/>
                    </a:cubicBezTo>
                    <a:cubicBezTo>
                      <a:pt x="68" y="227"/>
                      <a:pt x="70" y="227"/>
                      <a:pt x="71" y="227"/>
                    </a:cubicBezTo>
                    <a:lnTo>
                      <a:pt x="73" y="239"/>
                    </a:lnTo>
                    <a:close/>
                  </a:path>
                </a:pathLst>
              </a:custGeom>
              <a:solidFill>
                <a:srgbClr val="898989"/>
              </a:solidFill>
              <a:ln>
                <a:noFill/>
              </a:ln>
            </p:spPr>
            <p:txBody>
              <a:bodyPr anchor="ctr"/>
              <a:lstStyle/>
              <a:p>
                <a:pPr algn="ctr"/>
                <a:endParaRPr/>
              </a:p>
            </p:txBody>
          </p:sp>
          <p:sp>
            <p:nvSpPr>
              <p:cNvPr id="44" name="íṣ1iḍe">
                <a:extLst>
                  <a:ext uri="{FF2B5EF4-FFF2-40B4-BE49-F238E27FC236}">
                    <a16:creationId xmlns:a16="http://schemas.microsoft.com/office/drawing/2014/main" id="{6ED4BBC0-E44B-46AE-9421-A43CFC6E7501}"/>
                  </a:ext>
                </a:extLst>
              </p:cNvPr>
              <p:cNvSpPr/>
              <p:nvPr/>
            </p:nvSpPr>
            <p:spPr bwMode="auto">
              <a:xfrm>
                <a:off x="3257551" y="4022726"/>
                <a:ext cx="88900" cy="201613"/>
              </a:xfrm>
              <a:custGeom>
                <a:avLst/>
                <a:gdLst>
                  <a:gd name="T0" fmla="*/ 102 w 114"/>
                  <a:gd name="T1" fmla="*/ 164 h 257"/>
                  <a:gd name="T2" fmla="*/ 114 w 114"/>
                  <a:gd name="T3" fmla="*/ 234 h 257"/>
                  <a:gd name="T4" fmla="*/ 45 w 114"/>
                  <a:gd name="T5" fmla="*/ 257 h 257"/>
                  <a:gd name="T6" fmla="*/ 43 w 114"/>
                  <a:gd name="T7" fmla="*/ 245 h 257"/>
                  <a:gd name="T8" fmla="*/ 47 w 114"/>
                  <a:gd name="T9" fmla="*/ 242 h 257"/>
                  <a:gd name="T10" fmla="*/ 50 w 114"/>
                  <a:gd name="T11" fmla="*/ 238 h 257"/>
                  <a:gd name="T12" fmla="*/ 52 w 114"/>
                  <a:gd name="T13" fmla="*/ 231 h 257"/>
                  <a:gd name="T14" fmla="*/ 51 w 114"/>
                  <a:gd name="T15" fmla="*/ 221 h 257"/>
                  <a:gd name="T16" fmla="*/ 19 w 114"/>
                  <a:gd name="T17" fmla="*/ 51 h 257"/>
                  <a:gd name="T18" fmla="*/ 16 w 114"/>
                  <a:gd name="T19" fmla="*/ 42 h 257"/>
                  <a:gd name="T20" fmla="*/ 12 w 114"/>
                  <a:gd name="T21" fmla="*/ 36 h 257"/>
                  <a:gd name="T22" fmla="*/ 7 w 114"/>
                  <a:gd name="T23" fmla="*/ 33 h 257"/>
                  <a:gd name="T24" fmla="*/ 2 w 114"/>
                  <a:gd name="T25" fmla="*/ 33 h 257"/>
                  <a:gd name="T26" fmla="*/ 0 w 114"/>
                  <a:gd name="T27" fmla="*/ 21 h 257"/>
                  <a:gd name="T28" fmla="*/ 64 w 114"/>
                  <a:gd name="T29" fmla="*/ 0 h 257"/>
                  <a:gd name="T30" fmla="*/ 75 w 114"/>
                  <a:gd name="T31" fmla="*/ 57 h 257"/>
                  <a:gd name="T32" fmla="*/ 71 w 114"/>
                  <a:gd name="T33" fmla="*/ 58 h 257"/>
                  <a:gd name="T34" fmla="*/ 61 w 114"/>
                  <a:gd name="T35" fmla="*/ 33 h 257"/>
                  <a:gd name="T36" fmla="*/ 50 w 114"/>
                  <a:gd name="T37" fmla="*/ 20 h 257"/>
                  <a:gd name="T38" fmla="*/ 46 w 114"/>
                  <a:gd name="T39" fmla="*/ 20 h 257"/>
                  <a:gd name="T40" fmla="*/ 40 w 114"/>
                  <a:gd name="T41" fmla="*/ 22 h 257"/>
                  <a:gd name="T42" fmla="*/ 27 w 114"/>
                  <a:gd name="T43" fmla="*/ 26 h 257"/>
                  <a:gd name="T44" fmla="*/ 45 w 114"/>
                  <a:gd name="T45" fmla="*/ 120 h 257"/>
                  <a:gd name="T46" fmla="*/ 54 w 114"/>
                  <a:gd name="T47" fmla="*/ 117 h 257"/>
                  <a:gd name="T48" fmla="*/ 60 w 114"/>
                  <a:gd name="T49" fmla="*/ 112 h 257"/>
                  <a:gd name="T50" fmla="*/ 62 w 114"/>
                  <a:gd name="T51" fmla="*/ 103 h 257"/>
                  <a:gd name="T52" fmla="*/ 62 w 114"/>
                  <a:gd name="T53" fmla="*/ 89 h 257"/>
                  <a:gd name="T54" fmla="*/ 60 w 114"/>
                  <a:gd name="T55" fmla="*/ 74 h 257"/>
                  <a:gd name="T56" fmla="*/ 65 w 114"/>
                  <a:gd name="T57" fmla="*/ 72 h 257"/>
                  <a:gd name="T58" fmla="*/ 82 w 114"/>
                  <a:gd name="T59" fmla="*/ 165 h 257"/>
                  <a:gd name="T60" fmla="*/ 78 w 114"/>
                  <a:gd name="T61" fmla="*/ 166 h 257"/>
                  <a:gd name="T62" fmla="*/ 73 w 114"/>
                  <a:gd name="T63" fmla="*/ 149 h 257"/>
                  <a:gd name="T64" fmla="*/ 69 w 114"/>
                  <a:gd name="T65" fmla="*/ 137 h 257"/>
                  <a:gd name="T66" fmla="*/ 63 w 114"/>
                  <a:gd name="T67" fmla="*/ 130 h 257"/>
                  <a:gd name="T68" fmla="*/ 57 w 114"/>
                  <a:gd name="T69" fmla="*/ 130 h 257"/>
                  <a:gd name="T70" fmla="*/ 47 w 114"/>
                  <a:gd name="T71" fmla="*/ 133 h 257"/>
                  <a:gd name="T72" fmla="*/ 61 w 114"/>
                  <a:gd name="T73" fmla="*/ 204 h 257"/>
                  <a:gd name="T74" fmla="*/ 64 w 114"/>
                  <a:gd name="T75" fmla="*/ 221 h 257"/>
                  <a:gd name="T76" fmla="*/ 68 w 114"/>
                  <a:gd name="T77" fmla="*/ 229 h 257"/>
                  <a:gd name="T78" fmla="*/ 73 w 114"/>
                  <a:gd name="T79" fmla="*/ 232 h 257"/>
                  <a:gd name="T80" fmla="*/ 81 w 114"/>
                  <a:gd name="T81" fmla="*/ 231 h 257"/>
                  <a:gd name="T82" fmla="*/ 86 w 114"/>
                  <a:gd name="T83" fmla="*/ 229 h 257"/>
                  <a:gd name="T84" fmla="*/ 91 w 114"/>
                  <a:gd name="T85" fmla="*/ 226 h 257"/>
                  <a:gd name="T86" fmla="*/ 95 w 114"/>
                  <a:gd name="T87" fmla="*/ 223 h 257"/>
                  <a:gd name="T88" fmla="*/ 97 w 114"/>
                  <a:gd name="T89" fmla="*/ 217 h 257"/>
                  <a:gd name="T90" fmla="*/ 99 w 114"/>
                  <a:gd name="T91" fmla="*/ 191 h 257"/>
                  <a:gd name="T92" fmla="*/ 98 w 114"/>
                  <a:gd name="T93" fmla="*/ 166 h 257"/>
                  <a:gd name="T94" fmla="*/ 102 w 114"/>
                  <a:gd name="T95" fmla="*/ 164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4" h="257">
                    <a:moveTo>
                      <a:pt x="102" y="164"/>
                    </a:moveTo>
                    <a:cubicBezTo>
                      <a:pt x="114" y="234"/>
                      <a:pt x="114" y="234"/>
                      <a:pt x="114" y="234"/>
                    </a:cubicBezTo>
                    <a:cubicBezTo>
                      <a:pt x="45" y="257"/>
                      <a:pt x="45" y="257"/>
                      <a:pt x="45" y="257"/>
                    </a:cubicBezTo>
                    <a:cubicBezTo>
                      <a:pt x="43" y="245"/>
                      <a:pt x="43" y="245"/>
                      <a:pt x="43" y="245"/>
                    </a:cubicBezTo>
                    <a:cubicBezTo>
                      <a:pt x="44" y="244"/>
                      <a:pt x="45" y="243"/>
                      <a:pt x="47" y="242"/>
                    </a:cubicBezTo>
                    <a:cubicBezTo>
                      <a:pt x="49" y="241"/>
                      <a:pt x="50" y="239"/>
                      <a:pt x="50" y="238"/>
                    </a:cubicBezTo>
                    <a:cubicBezTo>
                      <a:pt x="51" y="236"/>
                      <a:pt x="52" y="234"/>
                      <a:pt x="52" y="231"/>
                    </a:cubicBezTo>
                    <a:cubicBezTo>
                      <a:pt x="52" y="228"/>
                      <a:pt x="51" y="225"/>
                      <a:pt x="51" y="221"/>
                    </a:cubicBezTo>
                    <a:cubicBezTo>
                      <a:pt x="19" y="51"/>
                      <a:pt x="19" y="51"/>
                      <a:pt x="19" y="51"/>
                    </a:cubicBezTo>
                    <a:cubicBezTo>
                      <a:pt x="18" y="48"/>
                      <a:pt x="17" y="44"/>
                      <a:pt x="16" y="42"/>
                    </a:cubicBezTo>
                    <a:cubicBezTo>
                      <a:pt x="15" y="39"/>
                      <a:pt x="14" y="37"/>
                      <a:pt x="12" y="36"/>
                    </a:cubicBezTo>
                    <a:cubicBezTo>
                      <a:pt x="11" y="35"/>
                      <a:pt x="9" y="34"/>
                      <a:pt x="7" y="33"/>
                    </a:cubicBezTo>
                    <a:cubicBezTo>
                      <a:pt x="5" y="33"/>
                      <a:pt x="4" y="33"/>
                      <a:pt x="2" y="33"/>
                    </a:cubicBezTo>
                    <a:cubicBezTo>
                      <a:pt x="0" y="21"/>
                      <a:pt x="0" y="21"/>
                      <a:pt x="0" y="21"/>
                    </a:cubicBezTo>
                    <a:cubicBezTo>
                      <a:pt x="64" y="0"/>
                      <a:pt x="64" y="0"/>
                      <a:pt x="64" y="0"/>
                    </a:cubicBezTo>
                    <a:cubicBezTo>
                      <a:pt x="75" y="57"/>
                      <a:pt x="75" y="57"/>
                      <a:pt x="75" y="57"/>
                    </a:cubicBezTo>
                    <a:cubicBezTo>
                      <a:pt x="71" y="58"/>
                      <a:pt x="71" y="58"/>
                      <a:pt x="71" y="58"/>
                    </a:cubicBezTo>
                    <a:cubicBezTo>
                      <a:pt x="68" y="50"/>
                      <a:pt x="65" y="42"/>
                      <a:pt x="61" y="33"/>
                    </a:cubicBezTo>
                    <a:cubicBezTo>
                      <a:pt x="56" y="24"/>
                      <a:pt x="53" y="20"/>
                      <a:pt x="50" y="20"/>
                    </a:cubicBezTo>
                    <a:cubicBezTo>
                      <a:pt x="49" y="20"/>
                      <a:pt x="47" y="20"/>
                      <a:pt x="46" y="20"/>
                    </a:cubicBezTo>
                    <a:cubicBezTo>
                      <a:pt x="44" y="21"/>
                      <a:pt x="42" y="21"/>
                      <a:pt x="40" y="22"/>
                    </a:cubicBezTo>
                    <a:cubicBezTo>
                      <a:pt x="27" y="26"/>
                      <a:pt x="27" y="26"/>
                      <a:pt x="27" y="26"/>
                    </a:cubicBezTo>
                    <a:cubicBezTo>
                      <a:pt x="45" y="120"/>
                      <a:pt x="45" y="120"/>
                      <a:pt x="45" y="120"/>
                    </a:cubicBezTo>
                    <a:cubicBezTo>
                      <a:pt x="54" y="117"/>
                      <a:pt x="54" y="117"/>
                      <a:pt x="54" y="117"/>
                    </a:cubicBezTo>
                    <a:cubicBezTo>
                      <a:pt x="57" y="116"/>
                      <a:pt x="59" y="114"/>
                      <a:pt x="60" y="112"/>
                    </a:cubicBezTo>
                    <a:cubicBezTo>
                      <a:pt x="61" y="110"/>
                      <a:pt x="62" y="107"/>
                      <a:pt x="62" y="103"/>
                    </a:cubicBezTo>
                    <a:cubicBezTo>
                      <a:pt x="62" y="99"/>
                      <a:pt x="62" y="95"/>
                      <a:pt x="62" y="89"/>
                    </a:cubicBezTo>
                    <a:cubicBezTo>
                      <a:pt x="62" y="84"/>
                      <a:pt x="61" y="79"/>
                      <a:pt x="60" y="74"/>
                    </a:cubicBezTo>
                    <a:cubicBezTo>
                      <a:pt x="65" y="72"/>
                      <a:pt x="65" y="72"/>
                      <a:pt x="65" y="72"/>
                    </a:cubicBezTo>
                    <a:cubicBezTo>
                      <a:pt x="82" y="165"/>
                      <a:pt x="82" y="165"/>
                      <a:pt x="82" y="165"/>
                    </a:cubicBezTo>
                    <a:cubicBezTo>
                      <a:pt x="78" y="166"/>
                      <a:pt x="78" y="166"/>
                      <a:pt x="78" y="166"/>
                    </a:cubicBezTo>
                    <a:cubicBezTo>
                      <a:pt x="77" y="161"/>
                      <a:pt x="75" y="155"/>
                      <a:pt x="73" y="149"/>
                    </a:cubicBezTo>
                    <a:cubicBezTo>
                      <a:pt x="71" y="144"/>
                      <a:pt x="70" y="140"/>
                      <a:pt x="69" y="137"/>
                    </a:cubicBezTo>
                    <a:cubicBezTo>
                      <a:pt x="67" y="133"/>
                      <a:pt x="65" y="131"/>
                      <a:pt x="63" y="130"/>
                    </a:cubicBezTo>
                    <a:cubicBezTo>
                      <a:pt x="61" y="129"/>
                      <a:pt x="59" y="129"/>
                      <a:pt x="57" y="130"/>
                    </a:cubicBezTo>
                    <a:cubicBezTo>
                      <a:pt x="47" y="133"/>
                      <a:pt x="47" y="133"/>
                      <a:pt x="47" y="133"/>
                    </a:cubicBezTo>
                    <a:cubicBezTo>
                      <a:pt x="61" y="204"/>
                      <a:pt x="61" y="204"/>
                      <a:pt x="61" y="204"/>
                    </a:cubicBezTo>
                    <a:cubicBezTo>
                      <a:pt x="62" y="211"/>
                      <a:pt x="63" y="217"/>
                      <a:pt x="64" y="221"/>
                    </a:cubicBezTo>
                    <a:cubicBezTo>
                      <a:pt x="65" y="225"/>
                      <a:pt x="67" y="228"/>
                      <a:pt x="68" y="229"/>
                    </a:cubicBezTo>
                    <a:cubicBezTo>
                      <a:pt x="70" y="231"/>
                      <a:pt x="71" y="232"/>
                      <a:pt x="73" y="232"/>
                    </a:cubicBezTo>
                    <a:cubicBezTo>
                      <a:pt x="75" y="232"/>
                      <a:pt x="77" y="232"/>
                      <a:pt x="81" y="231"/>
                    </a:cubicBezTo>
                    <a:cubicBezTo>
                      <a:pt x="82" y="230"/>
                      <a:pt x="84" y="230"/>
                      <a:pt x="86" y="229"/>
                    </a:cubicBezTo>
                    <a:cubicBezTo>
                      <a:pt x="88" y="228"/>
                      <a:pt x="90" y="227"/>
                      <a:pt x="91" y="226"/>
                    </a:cubicBezTo>
                    <a:cubicBezTo>
                      <a:pt x="92" y="226"/>
                      <a:pt x="94" y="224"/>
                      <a:pt x="95" y="223"/>
                    </a:cubicBezTo>
                    <a:cubicBezTo>
                      <a:pt x="96" y="221"/>
                      <a:pt x="97" y="219"/>
                      <a:pt x="97" y="217"/>
                    </a:cubicBezTo>
                    <a:cubicBezTo>
                      <a:pt x="98" y="211"/>
                      <a:pt x="99" y="202"/>
                      <a:pt x="99" y="191"/>
                    </a:cubicBezTo>
                    <a:cubicBezTo>
                      <a:pt x="98" y="179"/>
                      <a:pt x="98" y="171"/>
                      <a:pt x="98" y="166"/>
                    </a:cubicBezTo>
                    <a:lnTo>
                      <a:pt x="102" y="164"/>
                    </a:lnTo>
                    <a:close/>
                  </a:path>
                </a:pathLst>
              </a:custGeom>
              <a:solidFill>
                <a:srgbClr val="898989"/>
              </a:solidFill>
              <a:ln>
                <a:noFill/>
              </a:ln>
            </p:spPr>
            <p:txBody>
              <a:bodyPr anchor="ctr"/>
              <a:lstStyle/>
              <a:p>
                <a:pPr algn="ctr"/>
                <a:endParaRPr/>
              </a:p>
            </p:txBody>
          </p:sp>
          <p:sp>
            <p:nvSpPr>
              <p:cNvPr id="45" name="işľíḑê">
                <a:extLst>
                  <a:ext uri="{FF2B5EF4-FFF2-40B4-BE49-F238E27FC236}">
                    <a16:creationId xmlns:a16="http://schemas.microsoft.com/office/drawing/2014/main" id="{05CBB044-FA1C-48BD-AB18-2CB503606613}"/>
                  </a:ext>
                </a:extLst>
              </p:cNvPr>
              <p:cNvSpPr/>
              <p:nvPr/>
            </p:nvSpPr>
            <p:spPr bwMode="auto">
              <a:xfrm>
                <a:off x="3314701" y="4000501"/>
                <a:ext cx="95250" cy="207963"/>
              </a:xfrm>
              <a:custGeom>
                <a:avLst/>
                <a:gdLst>
                  <a:gd name="T0" fmla="*/ 91 w 123"/>
                  <a:gd name="T1" fmla="*/ 12 h 265"/>
                  <a:gd name="T2" fmla="*/ 86 w 123"/>
                  <a:gd name="T3" fmla="*/ 16 h 265"/>
                  <a:gd name="T4" fmla="*/ 83 w 123"/>
                  <a:gd name="T5" fmla="*/ 23 h 265"/>
                  <a:gd name="T6" fmla="*/ 83 w 123"/>
                  <a:gd name="T7" fmla="*/ 40 h 265"/>
                  <a:gd name="T8" fmla="*/ 88 w 123"/>
                  <a:gd name="T9" fmla="*/ 70 h 265"/>
                  <a:gd name="T10" fmla="*/ 123 w 123"/>
                  <a:gd name="T11" fmla="*/ 242 h 265"/>
                  <a:gd name="T12" fmla="*/ 118 w 123"/>
                  <a:gd name="T13" fmla="*/ 243 h 265"/>
                  <a:gd name="T14" fmla="*/ 29 w 123"/>
                  <a:gd name="T15" fmla="*/ 69 h 265"/>
                  <a:gd name="T16" fmla="*/ 54 w 123"/>
                  <a:gd name="T17" fmla="*/ 190 h 265"/>
                  <a:gd name="T18" fmla="*/ 61 w 123"/>
                  <a:gd name="T19" fmla="*/ 221 h 265"/>
                  <a:gd name="T20" fmla="*/ 67 w 123"/>
                  <a:gd name="T21" fmla="*/ 236 h 265"/>
                  <a:gd name="T22" fmla="*/ 74 w 123"/>
                  <a:gd name="T23" fmla="*/ 240 h 265"/>
                  <a:gd name="T24" fmla="*/ 80 w 123"/>
                  <a:gd name="T25" fmla="*/ 242 h 265"/>
                  <a:gd name="T26" fmla="*/ 83 w 123"/>
                  <a:gd name="T27" fmla="*/ 254 h 265"/>
                  <a:gd name="T28" fmla="*/ 49 w 123"/>
                  <a:gd name="T29" fmla="*/ 265 h 265"/>
                  <a:gd name="T30" fmla="*/ 46 w 123"/>
                  <a:gd name="T31" fmla="*/ 254 h 265"/>
                  <a:gd name="T32" fmla="*/ 51 w 123"/>
                  <a:gd name="T33" fmla="*/ 249 h 265"/>
                  <a:gd name="T34" fmla="*/ 55 w 123"/>
                  <a:gd name="T35" fmla="*/ 242 h 265"/>
                  <a:gd name="T36" fmla="*/ 55 w 123"/>
                  <a:gd name="T37" fmla="*/ 227 h 265"/>
                  <a:gd name="T38" fmla="*/ 49 w 123"/>
                  <a:gd name="T39" fmla="*/ 194 h 265"/>
                  <a:gd name="T40" fmla="*/ 25 w 123"/>
                  <a:gd name="T41" fmla="*/ 78 h 265"/>
                  <a:gd name="T42" fmla="*/ 21 w 123"/>
                  <a:gd name="T43" fmla="*/ 63 h 265"/>
                  <a:gd name="T44" fmla="*/ 16 w 123"/>
                  <a:gd name="T45" fmla="*/ 52 h 265"/>
                  <a:gd name="T46" fmla="*/ 9 w 123"/>
                  <a:gd name="T47" fmla="*/ 45 h 265"/>
                  <a:gd name="T48" fmla="*/ 2 w 123"/>
                  <a:gd name="T49" fmla="*/ 43 h 265"/>
                  <a:gd name="T50" fmla="*/ 0 w 123"/>
                  <a:gd name="T51" fmla="*/ 31 h 265"/>
                  <a:gd name="T52" fmla="*/ 23 w 123"/>
                  <a:gd name="T53" fmla="*/ 23 h 265"/>
                  <a:gd name="T54" fmla="*/ 106 w 123"/>
                  <a:gd name="T55" fmla="*/ 186 h 265"/>
                  <a:gd name="T56" fmla="*/ 83 w 123"/>
                  <a:gd name="T57" fmla="*/ 74 h 265"/>
                  <a:gd name="T58" fmla="*/ 76 w 123"/>
                  <a:gd name="T59" fmla="*/ 43 h 265"/>
                  <a:gd name="T60" fmla="*/ 70 w 123"/>
                  <a:gd name="T61" fmla="*/ 29 h 265"/>
                  <a:gd name="T62" fmla="*/ 64 w 123"/>
                  <a:gd name="T63" fmla="*/ 25 h 265"/>
                  <a:gd name="T64" fmla="*/ 57 w 123"/>
                  <a:gd name="T65" fmla="*/ 23 h 265"/>
                  <a:gd name="T66" fmla="*/ 55 w 123"/>
                  <a:gd name="T67" fmla="*/ 12 h 265"/>
                  <a:gd name="T68" fmla="*/ 89 w 123"/>
                  <a:gd name="T69" fmla="*/ 0 h 265"/>
                  <a:gd name="T70" fmla="*/ 91 w 123"/>
                  <a:gd name="T71" fmla="*/ 1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3" h="265">
                    <a:moveTo>
                      <a:pt x="91" y="12"/>
                    </a:moveTo>
                    <a:cubicBezTo>
                      <a:pt x="90" y="12"/>
                      <a:pt x="88" y="14"/>
                      <a:pt x="86" y="16"/>
                    </a:cubicBezTo>
                    <a:cubicBezTo>
                      <a:pt x="85" y="18"/>
                      <a:pt x="83" y="21"/>
                      <a:pt x="83" y="23"/>
                    </a:cubicBezTo>
                    <a:cubicBezTo>
                      <a:pt x="82" y="26"/>
                      <a:pt x="82" y="32"/>
                      <a:pt x="83" y="40"/>
                    </a:cubicBezTo>
                    <a:cubicBezTo>
                      <a:pt x="84" y="48"/>
                      <a:pt x="86" y="58"/>
                      <a:pt x="88" y="70"/>
                    </a:cubicBezTo>
                    <a:cubicBezTo>
                      <a:pt x="123" y="242"/>
                      <a:pt x="123" y="242"/>
                      <a:pt x="123" y="242"/>
                    </a:cubicBezTo>
                    <a:cubicBezTo>
                      <a:pt x="118" y="243"/>
                      <a:pt x="118" y="243"/>
                      <a:pt x="118" y="243"/>
                    </a:cubicBezTo>
                    <a:cubicBezTo>
                      <a:pt x="29" y="69"/>
                      <a:pt x="29" y="69"/>
                      <a:pt x="29" y="69"/>
                    </a:cubicBezTo>
                    <a:cubicBezTo>
                      <a:pt x="54" y="190"/>
                      <a:pt x="54" y="190"/>
                      <a:pt x="54" y="190"/>
                    </a:cubicBezTo>
                    <a:cubicBezTo>
                      <a:pt x="57" y="204"/>
                      <a:pt x="59" y="214"/>
                      <a:pt x="61" y="221"/>
                    </a:cubicBezTo>
                    <a:cubicBezTo>
                      <a:pt x="63" y="228"/>
                      <a:pt x="65" y="233"/>
                      <a:pt x="67" y="236"/>
                    </a:cubicBezTo>
                    <a:cubicBezTo>
                      <a:pt x="69" y="238"/>
                      <a:pt x="71" y="239"/>
                      <a:pt x="74" y="240"/>
                    </a:cubicBezTo>
                    <a:cubicBezTo>
                      <a:pt x="77" y="242"/>
                      <a:pt x="79" y="242"/>
                      <a:pt x="80" y="242"/>
                    </a:cubicBezTo>
                    <a:cubicBezTo>
                      <a:pt x="83" y="254"/>
                      <a:pt x="83" y="254"/>
                      <a:pt x="83" y="254"/>
                    </a:cubicBezTo>
                    <a:cubicBezTo>
                      <a:pt x="49" y="265"/>
                      <a:pt x="49" y="265"/>
                      <a:pt x="49" y="265"/>
                    </a:cubicBezTo>
                    <a:cubicBezTo>
                      <a:pt x="46" y="254"/>
                      <a:pt x="46" y="254"/>
                      <a:pt x="46" y="254"/>
                    </a:cubicBezTo>
                    <a:cubicBezTo>
                      <a:pt x="47" y="253"/>
                      <a:pt x="49" y="251"/>
                      <a:pt x="51" y="249"/>
                    </a:cubicBezTo>
                    <a:cubicBezTo>
                      <a:pt x="53" y="246"/>
                      <a:pt x="54" y="244"/>
                      <a:pt x="55" y="242"/>
                    </a:cubicBezTo>
                    <a:cubicBezTo>
                      <a:pt x="55" y="238"/>
                      <a:pt x="55" y="233"/>
                      <a:pt x="55" y="227"/>
                    </a:cubicBezTo>
                    <a:cubicBezTo>
                      <a:pt x="54" y="220"/>
                      <a:pt x="52" y="209"/>
                      <a:pt x="49" y="194"/>
                    </a:cubicBezTo>
                    <a:cubicBezTo>
                      <a:pt x="25" y="78"/>
                      <a:pt x="25" y="78"/>
                      <a:pt x="25" y="78"/>
                    </a:cubicBezTo>
                    <a:cubicBezTo>
                      <a:pt x="24" y="73"/>
                      <a:pt x="23" y="68"/>
                      <a:pt x="21" y="63"/>
                    </a:cubicBezTo>
                    <a:cubicBezTo>
                      <a:pt x="20" y="58"/>
                      <a:pt x="18" y="55"/>
                      <a:pt x="16" y="52"/>
                    </a:cubicBezTo>
                    <a:cubicBezTo>
                      <a:pt x="14" y="49"/>
                      <a:pt x="12" y="47"/>
                      <a:pt x="9" y="45"/>
                    </a:cubicBezTo>
                    <a:cubicBezTo>
                      <a:pt x="6" y="43"/>
                      <a:pt x="4" y="43"/>
                      <a:pt x="2" y="43"/>
                    </a:cubicBezTo>
                    <a:cubicBezTo>
                      <a:pt x="0" y="31"/>
                      <a:pt x="0" y="31"/>
                      <a:pt x="0" y="31"/>
                    </a:cubicBezTo>
                    <a:cubicBezTo>
                      <a:pt x="23" y="23"/>
                      <a:pt x="23" y="23"/>
                      <a:pt x="23" y="23"/>
                    </a:cubicBezTo>
                    <a:cubicBezTo>
                      <a:pt x="106" y="186"/>
                      <a:pt x="106" y="186"/>
                      <a:pt x="106" y="186"/>
                    </a:cubicBezTo>
                    <a:cubicBezTo>
                      <a:pt x="83" y="74"/>
                      <a:pt x="83" y="74"/>
                      <a:pt x="83" y="74"/>
                    </a:cubicBezTo>
                    <a:cubicBezTo>
                      <a:pt x="80" y="60"/>
                      <a:pt x="78" y="50"/>
                      <a:pt x="76" y="43"/>
                    </a:cubicBezTo>
                    <a:cubicBezTo>
                      <a:pt x="74" y="36"/>
                      <a:pt x="72" y="31"/>
                      <a:pt x="70" y="29"/>
                    </a:cubicBezTo>
                    <a:cubicBezTo>
                      <a:pt x="69" y="27"/>
                      <a:pt x="67" y="26"/>
                      <a:pt x="64" y="25"/>
                    </a:cubicBezTo>
                    <a:cubicBezTo>
                      <a:pt x="61" y="24"/>
                      <a:pt x="59" y="23"/>
                      <a:pt x="57" y="23"/>
                    </a:cubicBezTo>
                    <a:cubicBezTo>
                      <a:pt x="55" y="12"/>
                      <a:pt x="55" y="12"/>
                      <a:pt x="55" y="12"/>
                    </a:cubicBezTo>
                    <a:cubicBezTo>
                      <a:pt x="89" y="0"/>
                      <a:pt x="89" y="0"/>
                      <a:pt x="89" y="0"/>
                    </a:cubicBezTo>
                    <a:lnTo>
                      <a:pt x="91" y="12"/>
                    </a:lnTo>
                    <a:close/>
                  </a:path>
                </a:pathLst>
              </a:custGeom>
              <a:solidFill>
                <a:srgbClr val="898989"/>
              </a:solidFill>
              <a:ln>
                <a:noFill/>
              </a:ln>
            </p:spPr>
            <p:txBody>
              <a:bodyPr anchor="ctr"/>
              <a:lstStyle/>
              <a:p>
                <a:pPr algn="ctr"/>
                <a:endParaRPr/>
              </a:p>
            </p:txBody>
          </p:sp>
          <p:sp>
            <p:nvSpPr>
              <p:cNvPr id="46" name="îṥ1îďê">
                <a:extLst>
                  <a:ext uri="{FF2B5EF4-FFF2-40B4-BE49-F238E27FC236}">
                    <a16:creationId xmlns:a16="http://schemas.microsoft.com/office/drawing/2014/main" id="{A4D73FB8-896D-46D2-A0F0-A24C0946AAE9}"/>
                  </a:ext>
                </a:extLst>
              </p:cNvPr>
              <p:cNvSpPr/>
              <p:nvPr/>
            </p:nvSpPr>
            <p:spPr bwMode="auto">
              <a:xfrm>
                <a:off x="3392488" y="3979863"/>
                <a:ext cx="76200" cy="198438"/>
              </a:xfrm>
              <a:custGeom>
                <a:avLst/>
                <a:gdLst>
                  <a:gd name="T0" fmla="*/ 77 w 97"/>
                  <a:gd name="T1" fmla="*/ 249 h 251"/>
                  <a:gd name="T2" fmla="*/ 61 w 97"/>
                  <a:gd name="T3" fmla="*/ 246 h 251"/>
                  <a:gd name="T4" fmla="*/ 44 w 97"/>
                  <a:gd name="T5" fmla="*/ 228 h 251"/>
                  <a:gd name="T6" fmla="*/ 27 w 97"/>
                  <a:gd name="T7" fmla="*/ 194 h 251"/>
                  <a:gd name="T8" fmla="*/ 12 w 97"/>
                  <a:gd name="T9" fmla="*/ 145 h 251"/>
                  <a:gd name="T10" fmla="*/ 2 w 97"/>
                  <a:gd name="T11" fmla="*/ 94 h 251"/>
                  <a:gd name="T12" fmla="*/ 1 w 97"/>
                  <a:gd name="T13" fmla="*/ 51 h 251"/>
                  <a:gd name="T14" fmla="*/ 7 w 97"/>
                  <a:gd name="T15" fmla="*/ 21 h 251"/>
                  <a:gd name="T16" fmla="*/ 20 w 97"/>
                  <a:gd name="T17" fmla="*/ 6 h 251"/>
                  <a:gd name="T18" fmla="*/ 32 w 97"/>
                  <a:gd name="T19" fmla="*/ 6 h 251"/>
                  <a:gd name="T20" fmla="*/ 44 w 97"/>
                  <a:gd name="T21" fmla="*/ 14 h 251"/>
                  <a:gd name="T22" fmla="*/ 44 w 97"/>
                  <a:gd name="T23" fmla="*/ 2 h 251"/>
                  <a:gd name="T24" fmla="*/ 49 w 97"/>
                  <a:gd name="T25" fmla="*/ 0 h 251"/>
                  <a:gd name="T26" fmla="*/ 69 w 97"/>
                  <a:gd name="T27" fmla="*/ 82 h 251"/>
                  <a:gd name="T28" fmla="*/ 64 w 97"/>
                  <a:gd name="T29" fmla="*/ 84 h 251"/>
                  <a:gd name="T30" fmla="*/ 55 w 97"/>
                  <a:gd name="T31" fmla="*/ 59 h 251"/>
                  <a:gd name="T32" fmla="*/ 45 w 97"/>
                  <a:gd name="T33" fmla="*/ 37 h 251"/>
                  <a:gd name="T34" fmla="*/ 34 w 97"/>
                  <a:gd name="T35" fmla="*/ 22 h 251"/>
                  <a:gd name="T36" fmla="*/ 24 w 97"/>
                  <a:gd name="T37" fmla="*/ 19 h 251"/>
                  <a:gd name="T38" fmla="*/ 16 w 97"/>
                  <a:gd name="T39" fmla="*/ 31 h 251"/>
                  <a:gd name="T40" fmla="*/ 12 w 97"/>
                  <a:gd name="T41" fmla="*/ 55 h 251"/>
                  <a:gd name="T42" fmla="*/ 15 w 97"/>
                  <a:gd name="T43" fmla="*/ 91 h 251"/>
                  <a:gd name="T44" fmla="*/ 25 w 97"/>
                  <a:gd name="T45" fmla="*/ 137 h 251"/>
                  <a:gd name="T46" fmla="*/ 37 w 97"/>
                  <a:gd name="T47" fmla="*/ 177 h 251"/>
                  <a:gd name="T48" fmla="*/ 50 w 97"/>
                  <a:gd name="T49" fmla="*/ 207 h 251"/>
                  <a:gd name="T50" fmla="*/ 64 w 97"/>
                  <a:gd name="T51" fmla="*/ 225 h 251"/>
                  <a:gd name="T52" fmla="*/ 77 w 97"/>
                  <a:gd name="T53" fmla="*/ 228 h 251"/>
                  <a:gd name="T54" fmla="*/ 85 w 97"/>
                  <a:gd name="T55" fmla="*/ 221 h 251"/>
                  <a:gd name="T56" fmla="*/ 89 w 97"/>
                  <a:gd name="T57" fmla="*/ 207 h 251"/>
                  <a:gd name="T58" fmla="*/ 90 w 97"/>
                  <a:gd name="T59" fmla="*/ 188 h 251"/>
                  <a:gd name="T60" fmla="*/ 88 w 97"/>
                  <a:gd name="T61" fmla="*/ 167 h 251"/>
                  <a:gd name="T62" fmla="*/ 94 w 97"/>
                  <a:gd name="T63" fmla="*/ 171 h 251"/>
                  <a:gd name="T64" fmla="*/ 93 w 97"/>
                  <a:gd name="T65" fmla="*/ 226 h 251"/>
                  <a:gd name="T66" fmla="*/ 77 w 97"/>
                  <a:gd name="T67" fmla="*/ 249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 h="251">
                    <a:moveTo>
                      <a:pt x="77" y="249"/>
                    </a:moveTo>
                    <a:cubicBezTo>
                      <a:pt x="73" y="251"/>
                      <a:pt x="67" y="250"/>
                      <a:pt x="61" y="246"/>
                    </a:cubicBezTo>
                    <a:cubicBezTo>
                      <a:pt x="56" y="243"/>
                      <a:pt x="50" y="237"/>
                      <a:pt x="44" y="228"/>
                    </a:cubicBezTo>
                    <a:cubicBezTo>
                      <a:pt x="38" y="219"/>
                      <a:pt x="32" y="208"/>
                      <a:pt x="27" y="194"/>
                    </a:cubicBezTo>
                    <a:cubicBezTo>
                      <a:pt x="21" y="180"/>
                      <a:pt x="16" y="164"/>
                      <a:pt x="12" y="145"/>
                    </a:cubicBezTo>
                    <a:cubicBezTo>
                      <a:pt x="7" y="127"/>
                      <a:pt x="4" y="110"/>
                      <a:pt x="2" y="94"/>
                    </a:cubicBezTo>
                    <a:cubicBezTo>
                      <a:pt x="1" y="78"/>
                      <a:pt x="0" y="64"/>
                      <a:pt x="1" y="51"/>
                    </a:cubicBezTo>
                    <a:cubicBezTo>
                      <a:pt x="2" y="39"/>
                      <a:pt x="4" y="29"/>
                      <a:pt x="7" y="21"/>
                    </a:cubicBezTo>
                    <a:cubicBezTo>
                      <a:pt x="11" y="13"/>
                      <a:pt x="15" y="8"/>
                      <a:pt x="20" y="6"/>
                    </a:cubicBezTo>
                    <a:cubicBezTo>
                      <a:pt x="24" y="4"/>
                      <a:pt x="28" y="4"/>
                      <a:pt x="32" y="6"/>
                    </a:cubicBezTo>
                    <a:cubicBezTo>
                      <a:pt x="36" y="7"/>
                      <a:pt x="40" y="10"/>
                      <a:pt x="44" y="14"/>
                    </a:cubicBezTo>
                    <a:cubicBezTo>
                      <a:pt x="44" y="2"/>
                      <a:pt x="44" y="2"/>
                      <a:pt x="44" y="2"/>
                    </a:cubicBezTo>
                    <a:cubicBezTo>
                      <a:pt x="49" y="0"/>
                      <a:pt x="49" y="0"/>
                      <a:pt x="49" y="0"/>
                    </a:cubicBezTo>
                    <a:cubicBezTo>
                      <a:pt x="69" y="82"/>
                      <a:pt x="69" y="82"/>
                      <a:pt x="69" y="82"/>
                    </a:cubicBezTo>
                    <a:cubicBezTo>
                      <a:pt x="64" y="84"/>
                      <a:pt x="64" y="84"/>
                      <a:pt x="64" y="84"/>
                    </a:cubicBezTo>
                    <a:cubicBezTo>
                      <a:pt x="62" y="76"/>
                      <a:pt x="59" y="68"/>
                      <a:pt x="55" y="59"/>
                    </a:cubicBezTo>
                    <a:cubicBezTo>
                      <a:pt x="52" y="50"/>
                      <a:pt x="48" y="43"/>
                      <a:pt x="45" y="37"/>
                    </a:cubicBezTo>
                    <a:cubicBezTo>
                      <a:pt x="42" y="30"/>
                      <a:pt x="38" y="25"/>
                      <a:pt x="34" y="22"/>
                    </a:cubicBezTo>
                    <a:cubicBezTo>
                      <a:pt x="31" y="19"/>
                      <a:pt x="28" y="18"/>
                      <a:pt x="24" y="19"/>
                    </a:cubicBezTo>
                    <a:cubicBezTo>
                      <a:pt x="21" y="21"/>
                      <a:pt x="18" y="25"/>
                      <a:pt x="16" y="31"/>
                    </a:cubicBezTo>
                    <a:cubicBezTo>
                      <a:pt x="14" y="37"/>
                      <a:pt x="13" y="45"/>
                      <a:pt x="12" y="55"/>
                    </a:cubicBezTo>
                    <a:cubicBezTo>
                      <a:pt x="12" y="65"/>
                      <a:pt x="13" y="77"/>
                      <a:pt x="15" y="91"/>
                    </a:cubicBezTo>
                    <a:cubicBezTo>
                      <a:pt x="18" y="105"/>
                      <a:pt x="21" y="120"/>
                      <a:pt x="25" y="137"/>
                    </a:cubicBezTo>
                    <a:cubicBezTo>
                      <a:pt x="28" y="152"/>
                      <a:pt x="32" y="165"/>
                      <a:pt x="37" y="177"/>
                    </a:cubicBezTo>
                    <a:cubicBezTo>
                      <a:pt x="41" y="189"/>
                      <a:pt x="45" y="199"/>
                      <a:pt x="50" y="207"/>
                    </a:cubicBezTo>
                    <a:cubicBezTo>
                      <a:pt x="55" y="215"/>
                      <a:pt x="59" y="221"/>
                      <a:pt x="64" y="225"/>
                    </a:cubicBezTo>
                    <a:cubicBezTo>
                      <a:pt x="69" y="229"/>
                      <a:pt x="73" y="230"/>
                      <a:pt x="77" y="228"/>
                    </a:cubicBezTo>
                    <a:cubicBezTo>
                      <a:pt x="80" y="227"/>
                      <a:pt x="83" y="224"/>
                      <a:pt x="85" y="221"/>
                    </a:cubicBezTo>
                    <a:cubicBezTo>
                      <a:pt x="87" y="217"/>
                      <a:pt x="88" y="212"/>
                      <a:pt x="89" y="207"/>
                    </a:cubicBezTo>
                    <a:cubicBezTo>
                      <a:pt x="89" y="201"/>
                      <a:pt x="90" y="195"/>
                      <a:pt x="90" y="188"/>
                    </a:cubicBezTo>
                    <a:cubicBezTo>
                      <a:pt x="90" y="182"/>
                      <a:pt x="89" y="174"/>
                      <a:pt x="88" y="167"/>
                    </a:cubicBezTo>
                    <a:cubicBezTo>
                      <a:pt x="94" y="171"/>
                      <a:pt x="94" y="171"/>
                      <a:pt x="94" y="171"/>
                    </a:cubicBezTo>
                    <a:cubicBezTo>
                      <a:pt x="97" y="195"/>
                      <a:pt x="96" y="213"/>
                      <a:pt x="93" y="226"/>
                    </a:cubicBezTo>
                    <a:cubicBezTo>
                      <a:pt x="90" y="238"/>
                      <a:pt x="85" y="245"/>
                      <a:pt x="77" y="249"/>
                    </a:cubicBezTo>
                    <a:close/>
                  </a:path>
                </a:pathLst>
              </a:custGeom>
              <a:solidFill>
                <a:srgbClr val="898989"/>
              </a:solidFill>
              <a:ln>
                <a:noFill/>
              </a:ln>
            </p:spPr>
            <p:txBody>
              <a:bodyPr anchor="ctr"/>
              <a:lstStyle/>
              <a:p>
                <a:pPr algn="ctr"/>
                <a:endParaRPr/>
              </a:p>
            </p:txBody>
          </p:sp>
          <p:sp>
            <p:nvSpPr>
              <p:cNvPr id="47" name="îś1îḓe">
                <a:extLst>
                  <a:ext uri="{FF2B5EF4-FFF2-40B4-BE49-F238E27FC236}">
                    <a16:creationId xmlns:a16="http://schemas.microsoft.com/office/drawing/2014/main" id="{39C87C6E-ED98-4ABF-A75D-6726EDEDC1CE}"/>
                  </a:ext>
                </a:extLst>
              </p:cNvPr>
              <p:cNvSpPr/>
              <p:nvPr/>
            </p:nvSpPr>
            <p:spPr bwMode="auto">
              <a:xfrm>
                <a:off x="3438526" y="3952876"/>
                <a:ext cx="103188" cy="203200"/>
              </a:xfrm>
              <a:custGeom>
                <a:avLst/>
                <a:gdLst>
                  <a:gd name="T0" fmla="*/ 115 w 133"/>
                  <a:gd name="T1" fmla="*/ 156 h 258"/>
                  <a:gd name="T2" fmla="*/ 133 w 133"/>
                  <a:gd name="T3" fmla="*/ 224 h 258"/>
                  <a:gd name="T4" fmla="*/ 67 w 133"/>
                  <a:gd name="T5" fmla="*/ 258 h 258"/>
                  <a:gd name="T6" fmla="*/ 64 w 133"/>
                  <a:gd name="T7" fmla="*/ 246 h 258"/>
                  <a:gd name="T8" fmla="*/ 68 w 133"/>
                  <a:gd name="T9" fmla="*/ 243 h 258"/>
                  <a:gd name="T10" fmla="*/ 71 w 133"/>
                  <a:gd name="T11" fmla="*/ 239 h 258"/>
                  <a:gd name="T12" fmla="*/ 71 w 133"/>
                  <a:gd name="T13" fmla="*/ 231 h 258"/>
                  <a:gd name="T14" fmla="*/ 69 w 133"/>
                  <a:gd name="T15" fmla="*/ 221 h 258"/>
                  <a:gd name="T16" fmla="*/ 21 w 133"/>
                  <a:gd name="T17" fmla="*/ 58 h 258"/>
                  <a:gd name="T18" fmla="*/ 18 w 133"/>
                  <a:gd name="T19" fmla="*/ 49 h 258"/>
                  <a:gd name="T20" fmla="*/ 13 w 133"/>
                  <a:gd name="T21" fmla="*/ 44 h 258"/>
                  <a:gd name="T22" fmla="*/ 8 w 133"/>
                  <a:gd name="T23" fmla="*/ 42 h 258"/>
                  <a:gd name="T24" fmla="*/ 3 w 133"/>
                  <a:gd name="T25" fmla="*/ 43 h 258"/>
                  <a:gd name="T26" fmla="*/ 0 w 133"/>
                  <a:gd name="T27" fmla="*/ 31 h 258"/>
                  <a:gd name="T28" fmla="*/ 61 w 133"/>
                  <a:gd name="T29" fmla="*/ 0 h 258"/>
                  <a:gd name="T30" fmla="*/ 78 w 133"/>
                  <a:gd name="T31" fmla="*/ 54 h 258"/>
                  <a:gd name="T32" fmla="*/ 73 w 133"/>
                  <a:gd name="T33" fmla="*/ 56 h 258"/>
                  <a:gd name="T34" fmla="*/ 61 w 133"/>
                  <a:gd name="T35" fmla="*/ 33 h 258"/>
                  <a:gd name="T36" fmla="*/ 49 w 133"/>
                  <a:gd name="T37" fmla="*/ 22 h 258"/>
                  <a:gd name="T38" fmla="*/ 45 w 133"/>
                  <a:gd name="T39" fmla="*/ 23 h 258"/>
                  <a:gd name="T40" fmla="*/ 39 w 133"/>
                  <a:gd name="T41" fmla="*/ 25 h 258"/>
                  <a:gd name="T42" fmla="*/ 27 w 133"/>
                  <a:gd name="T43" fmla="*/ 32 h 258"/>
                  <a:gd name="T44" fmla="*/ 54 w 133"/>
                  <a:gd name="T45" fmla="*/ 122 h 258"/>
                  <a:gd name="T46" fmla="*/ 63 w 133"/>
                  <a:gd name="T47" fmla="*/ 117 h 258"/>
                  <a:gd name="T48" fmla="*/ 68 w 133"/>
                  <a:gd name="T49" fmla="*/ 112 h 258"/>
                  <a:gd name="T50" fmla="*/ 69 w 133"/>
                  <a:gd name="T51" fmla="*/ 102 h 258"/>
                  <a:gd name="T52" fmla="*/ 68 w 133"/>
                  <a:gd name="T53" fmla="*/ 89 h 258"/>
                  <a:gd name="T54" fmla="*/ 65 w 133"/>
                  <a:gd name="T55" fmla="*/ 74 h 258"/>
                  <a:gd name="T56" fmla="*/ 69 w 133"/>
                  <a:gd name="T57" fmla="*/ 71 h 258"/>
                  <a:gd name="T58" fmla="*/ 95 w 133"/>
                  <a:gd name="T59" fmla="*/ 160 h 258"/>
                  <a:gd name="T60" fmla="*/ 91 w 133"/>
                  <a:gd name="T61" fmla="*/ 162 h 258"/>
                  <a:gd name="T62" fmla="*/ 85 w 133"/>
                  <a:gd name="T63" fmla="*/ 147 h 258"/>
                  <a:gd name="T64" fmla="*/ 79 w 133"/>
                  <a:gd name="T65" fmla="*/ 135 h 258"/>
                  <a:gd name="T66" fmla="*/ 73 w 133"/>
                  <a:gd name="T67" fmla="*/ 129 h 258"/>
                  <a:gd name="T68" fmla="*/ 66 w 133"/>
                  <a:gd name="T69" fmla="*/ 130 h 258"/>
                  <a:gd name="T70" fmla="*/ 57 w 133"/>
                  <a:gd name="T71" fmla="*/ 135 h 258"/>
                  <a:gd name="T72" fmla="*/ 78 w 133"/>
                  <a:gd name="T73" fmla="*/ 203 h 258"/>
                  <a:gd name="T74" fmla="*/ 83 w 133"/>
                  <a:gd name="T75" fmla="*/ 219 h 258"/>
                  <a:gd name="T76" fmla="*/ 87 w 133"/>
                  <a:gd name="T77" fmla="*/ 227 h 258"/>
                  <a:gd name="T78" fmla="*/ 93 w 133"/>
                  <a:gd name="T79" fmla="*/ 228 h 258"/>
                  <a:gd name="T80" fmla="*/ 100 w 133"/>
                  <a:gd name="T81" fmla="*/ 226 h 258"/>
                  <a:gd name="T82" fmla="*/ 105 w 133"/>
                  <a:gd name="T83" fmla="*/ 223 h 258"/>
                  <a:gd name="T84" fmla="*/ 110 w 133"/>
                  <a:gd name="T85" fmla="*/ 220 h 258"/>
                  <a:gd name="T86" fmla="*/ 114 w 133"/>
                  <a:gd name="T87" fmla="*/ 215 h 258"/>
                  <a:gd name="T88" fmla="*/ 115 w 133"/>
                  <a:gd name="T89" fmla="*/ 209 h 258"/>
                  <a:gd name="T90" fmla="*/ 114 w 133"/>
                  <a:gd name="T91" fmla="*/ 183 h 258"/>
                  <a:gd name="T92" fmla="*/ 111 w 133"/>
                  <a:gd name="T93" fmla="*/ 158 h 258"/>
                  <a:gd name="T94" fmla="*/ 115 w 133"/>
                  <a:gd name="T95" fmla="*/ 156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3" h="258">
                    <a:moveTo>
                      <a:pt x="115" y="156"/>
                    </a:moveTo>
                    <a:cubicBezTo>
                      <a:pt x="133" y="224"/>
                      <a:pt x="133" y="224"/>
                      <a:pt x="133" y="224"/>
                    </a:cubicBezTo>
                    <a:cubicBezTo>
                      <a:pt x="67" y="258"/>
                      <a:pt x="67" y="258"/>
                      <a:pt x="67" y="258"/>
                    </a:cubicBezTo>
                    <a:cubicBezTo>
                      <a:pt x="64" y="246"/>
                      <a:pt x="64" y="246"/>
                      <a:pt x="64" y="246"/>
                    </a:cubicBezTo>
                    <a:cubicBezTo>
                      <a:pt x="65" y="245"/>
                      <a:pt x="66" y="244"/>
                      <a:pt x="68" y="243"/>
                    </a:cubicBezTo>
                    <a:cubicBezTo>
                      <a:pt x="69" y="241"/>
                      <a:pt x="70" y="240"/>
                      <a:pt x="71" y="239"/>
                    </a:cubicBezTo>
                    <a:cubicBezTo>
                      <a:pt x="72" y="236"/>
                      <a:pt x="72" y="234"/>
                      <a:pt x="71" y="231"/>
                    </a:cubicBezTo>
                    <a:cubicBezTo>
                      <a:pt x="71" y="228"/>
                      <a:pt x="70" y="225"/>
                      <a:pt x="69" y="221"/>
                    </a:cubicBezTo>
                    <a:cubicBezTo>
                      <a:pt x="21" y="58"/>
                      <a:pt x="21" y="58"/>
                      <a:pt x="21" y="58"/>
                    </a:cubicBezTo>
                    <a:cubicBezTo>
                      <a:pt x="20" y="55"/>
                      <a:pt x="19" y="52"/>
                      <a:pt x="18" y="49"/>
                    </a:cubicBezTo>
                    <a:cubicBezTo>
                      <a:pt x="16" y="47"/>
                      <a:pt x="15" y="45"/>
                      <a:pt x="13" y="44"/>
                    </a:cubicBezTo>
                    <a:cubicBezTo>
                      <a:pt x="12" y="43"/>
                      <a:pt x="10" y="43"/>
                      <a:pt x="8" y="42"/>
                    </a:cubicBezTo>
                    <a:cubicBezTo>
                      <a:pt x="6" y="42"/>
                      <a:pt x="4" y="42"/>
                      <a:pt x="3" y="43"/>
                    </a:cubicBezTo>
                    <a:cubicBezTo>
                      <a:pt x="0" y="31"/>
                      <a:pt x="0" y="31"/>
                      <a:pt x="0" y="31"/>
                    </a:cubicBezTo>
                    <a:cubicBezTo>
                      <a:pt x="61" y="0"/>
                      <a:pt x="61" y="0"/>
                      <a:pt x="61" y="0"/>
                    </a:cubicBezTo>
                    <a:cubicBezTo>
                      <a:pt x="78" y="54"/>
                      <a:pt x="78" y="54"/>
                      <a:pt x="78" y="54"/>
                    </a:cubicBezTo>
                    <a:cubicBezTo>
                      <a:pt x="73" y="56"/>
                      <a:pt x="73" y="56"/>
                      <a:pt x="73" y="56"/>
                    </a:cubicBezTo>
                    <a:cubicBezTo>
                      <a:pt x="70" y="49"/>
                      <a:pt x="66" y="41"/>
                      <a:pt x="61" y="33"/>
                    </a:cubicBezTo>
                    <a:cubicBezTo>
                      <a:pt x="56" y="25"/>
                      <a:pt x="52" y="22"/>
                      <a:pt x="49" y="22"/>
                    </a:cubicBezTo>
                    <a:cubicBezTo>
                      <a:pt x="48" y="22"/>
                      <a:pt x="47" y="22"/>
                      <a:pt x="45" y="23"/>
                    </a:cubicBezTo>
                    <a:cubicBezTo>
                      <a:pt x="43" y="24"/>
                      <a:pt x="41" y="24"/>
                      <a:pt x="39" y="25"/>
                    </a:cubicBezTo>
                    <a:cubicBezTo>
                      <a:pt x="27" y="32"/>
                      <a:pt x="27" y="32"/>
                      <a:pt x="27" y="32"/>
                    </a:cubicBezTo>
                    <a:cubicBezTo>
                      <a:pt x="54" y="122"/>
                      <a:pt x="54" y="122"/>
                      <a:pt x="54" y="122"/>
                    </a:cubicBezTo>
                    <a:cubicBezTo>
                      <a:pt x="63" y="117"/>
                      <a:pt x="63" y="117"/>
                      <a:pt x="63" y="117"/>
                    </a:cubicBezTo>
                    <a:cubicBezTo>
                      <a:pt x="65" y="116"/>
                      <a:pt x="67" y="114"/>
                      <a:pt x="68" y="112"/>
                    </a:cubicBezTo>
                    <a:cubicBezTo>
                      <a:pt x="69" y="110"/>
                      <a:pt x="69" y="106"/>
                      <a:pt x="69" y="102"/>
                    </a:cubicBezTo>
                    <a:cubicBezTo>
                      <a:pt x="69" y="99"/>
                      <a:pt x="69" y="94"/>
                      <a:pt x="68" y="89"/>
                    </a:cubicBezTo>
                    <a:cubicBezTo>
                      <a:pt x="67" y="83"/>
                      <a:pt x="66" y="78"/>
                      <a:pt x="65" y="74"/>
                    </a:cubicBezTo>
                    <a:cubicBezTo>
                      <a:pt x="69" y="71"/>
                      <a:pt x="69" y="71"/>
                      <a:pt x="69" y="71"/>
                    </a:cubicBezTo>
                    <a:cubicBezTo>
                      <a:pt x="95" y="160"/>
                      <a:pt x="95" y="160"/>
                      <a:pt x="95" y="160"/>
                    </a:cubicBezTo>
                    <a:cubicBezTo>
                      <a:pt x="91" y="162"/>
                      <a:pt x="91" y="162"/>
                      <a:pt x="91" y="162"/>
                    </a:cubicBezTo>
                    <a:cubicBezTo>
                      <a:pt x="89" y="157"/>
                      <a:pt x="87" y="152"/>
                      <a:pt x="85" y="147"/>
                    </a:cubicBezTo>
                    <a:cubicBezTo>
                      <a:pt x="83" y="141"/>
                      <a:pt x="81" y="137"/>
                      <a:pt x="79" y="135"/>
                    </a:cubicBezTo>
                    <a:cubicBezTo>
                      <a:pt x="77" y="132"/>
                      <a:pt x="75" y="130"/>
                      <a:pt x="73" y="129"/>
                    </a:cubicBezTo>
                    <a:cubicBezTo>
                      <a:pt x="71" y="129"/>
                      <a:pt x="69" y="129"/>
                      <a:pt x="66" y="130"/>
                    </a:cubicBezTo>
                    <a:cubicBezTo>
                      <a:pt x="57" y="135"/>
                      <a:pt x="57" y="135"/>
                      <a:pt x="57" y="135"/>
                    </a:cubicBezTo>
                    <a:cubicBezTo>
                      <a:pt x="78" y="203"/>
                      <a:pt x="78" y="203"/>
                      <a:pt x="78" y="203"/>
                    </a:cubicBezTo>
                    <a:cubicBezTo>
                      <a:pt x="80" y="210"/>
                      <a:pt x="81" y="215"/>
                      <a:pt x="83" y="219"/>
                    </a:cubicBezTo>
                    <a:cubicBezTo>
                      <a:pt x="84" y="222"/>
                      <a:pt x="86" y="225"/>
                      <a:pt x="87" y="227"/>
                    </a:cubicBezTo>
                    <a:cubicBezTo>
                      <a:pt x="89" y="228"/>
                      <a:pt x="91" y="229"/>
                      <a:pt x="93" y="228"/>
                    </a:cubicBezTo>
                    <a:cubicBezTo>
                      <a:pt x="94" y="228"/>
                      <a:pt x="97" y="227"/>
                      <a:pt x="100" y="226"/>
                    </a:cubicBezTo>
                    <a:cubicBezTo>
                      <a:pt x="101" y="225"/>
                      <a:pt x="103" y="224"/>
                      <a:pt x="105" y="223"/>
                    </a:cubicBezTo>
                    <a:cubicBezTo>
                      <a:pt x="107" y="222"/>
                      <a:pt x="109" y="221"/>
                      <a:pt x="110" y="220"/>
                    </a:cubicBezTo>
                    <a:cubicBezTo>
                      <a:pt x="111" y="219"/>
                      <a:pt x="112" y="217"/>
                      <a:pt x="114" y="215"/>
                    </a:cubicBezTo>
                    <a:cubicBezTo>
                      <a:pt x="115" y="213"/>
                      <a:pt x="115" y="211"/>
                      <a:pt x="115" y="209"/>
                    </a:cubicBezTo>
                    <a:cubicBezTo>
                      <a:pt x="116" y="203"/>
                      <a:pt x="115" y="194"/>
                      <a:pt x="114" y="183"/>
                    </a:cubicBezTo>
                    <a:cubicBezTo>
                      <a:pt x="113" y="172"/>
                      <a:pt x="112" y="164"/>
                      <a:pt x="111" y="158"/>
                    </a:cubicBezTo>
                    <a:lnTo>
                      <a:pt x="115" y="156"/>
                    </a:lnTo>
                    <a:close/>
                  </a:path>
                </a:pathLst>
              </a:custGeom>
              <a:solidFill>
                <a:srgbClr val="898989"/>
              </a:solidFill>
              <a:ln>
                <a:noFill/>
              </a:ln>
            </p:spPr>
            <p:txBody>
              <a:bodyPr anchor="ctr"/>
              <a:lstStyle/>
              <a:p>
                <a:pPr algn="ctr"/>
                <a:endParaRPr/>
              </a:p>
            </p:txBody>
          </p:sp>
          <p:sp>
            <p:nvSpPr>
              <p:cNvPr id="48" name="íşḻiḓe">
                <a:extLst>
                  <a:ext uri="{FF2B5EF4-FFF2-40B4-BE49-F238E27FC236}">
                    <a16:creationId xmlns:a16="http://schemas.microsoft.com/office/drawing/2014/main" id="{7C123004-D749-4A75-9EDC-CA25DA79C4FD}"/>
                  </a:ext>
                </a:extLst>
              </p:cNvPr>
              <p:cNvSpPr/>
              <p:nvPr/>
            </p:nvSpPr>
            <p:spPr bwMode="auto">
              <a:xfrm>
                <a:off x="3540126" y="3905251"/>
                <a:ext cx="101600" cy="193675"/>
              </a:xfrm>
              <a:custGeom>
                <a:avLst/>
                <a:gdLst>
                  <a:gd name="T0" fmla="*/ 131 w 131"/>
                  <a:gd name="T1" fmla="*/ 189 h 245"/>
                  <a:gd name="T2" fmla="*/ 100 w 131"/>
                  <a:gd name="T3" fmla="*/ 212 h 245"/>
                  <a:gd name="T4" fmla="*/ 96 w 131"/>
                  <a:gd name="T5" fmla="*/ 201 h 245"/>
                  <a:gd name="T6" fmla="*/ 101 w 131"/>
                  <a:gd name="T7" fmla="*/ 193 h 245"/>
                  <a:gd name="T8" fmla="*/ 101 w 131"/>
                  <a:gd name="T9" fmla="*/ 186 h 245"/>
                  <a:gd name="T10" fmla="*/ 100 w 131"/>
                  <a:gd name="T11" fmla="*/ 182 h 245"/>
                  <a:gd name="T12" fmla="*/ 98 w 131"/>
                  <a:gd name="T13" fmla="*/ 179 h 245"/>
                  <a:gd name="T14" fmla="*/ 72 w 131"/>
                  <a:gd name="T15" fmla="*/ 136 h 245"/>
                  <a:gd name="T16" fmla="*/ 46 w 131"/>
                  <a:gd name="T17" fmla="*/ 155 h 245"/>
                  <a:gd name="T18" fmla="*/ 51 w 131"/>
                  <a:gd name="T19" fmla="*/ 175 h 245"/>
                  <a:gd name="T20" fmla="*/ 55 w 131"/>
                  <a:gd name="T21" fmla="*/ 191 h 245"/>
                  <a:gd name="T22" fmla="*/ 59 w 131"/>
                  <a:gd name="T23" fmla="*/ 202 h 245"/>
                  <a:gd name="T24" fmla="*/ 61 w 131"/>
                  <a:gd name="T25" fmla="*/ 209 h 245"/>
                  <a:gd name="T26" fmla="*/ 69 w 131"/>
                  <a:gd name="T27" fmla="*/ 216 h 245"/>
                  <a:gd name="T28" fmla="*/ 78 w 131"/>
                  <a:gd name="T29" fmla="*/ 214 h 245"/>
                  <a:gd name="T30" fmla="*/ 82 w 131"/>
                  <a:gd name="T31" fmla="*/ 225 h 245"/>
                  <a:gd name="T32" fmla="*/ 54 w 131"/>
                  <a:gd name="T33" fmla="*/ 245 h 245"/>
                  <a:gd name="T34" fmla="*/ 50 w 131"/>
                  <a:gd name="T35" fmla="*/ 235 h 245"/>
                  <a:gd name="T36" fmla="*/ 52 w 131"/>
                  <a:gd name="T37" fmla="*/ 230 h 245"/>
                  <a:gd name="T38" fmla="*/ 54 w 131"/>
                  <a:gd name="T39" fmla="*/ 224 h 245"/>
                  <a:gd name="T40" fmla="*/ 54 w 131"/>
                  <a:gd name="T41" fmla="*/ 213 h 245"/>
                  <a:gd name="T42" fmla="*/ 51 w 131"/>
                  <a:gd name="T43" fmla="*/ 199 h 245"/>
                  <a:gd name="T44" fmla="*/ 25 w 131"/>
                  <a:gd name="T45" fmla="*/ 101 h 245"/>
                  <a:gd name="T46" fmla="*/ 0 w 131"/>
                  <a:gd name="T47" fmla="*/ 3 h 245"/>
                  <a:gd name="T48" fmla="*/ 4 w 131"/>
                  <a:gd name="T49" fmla="*/ 0 h 245"/>
                  <a:gd name="T50" fmla="*/ 106 w 131"/>
                  <a:gd name="T51" fmla="*/ 165 h 245"/>
                  <a:gd name="T52" fmla="*/ 112 w 131"/>
                  <a:gd name="T53" fmla="*/ 173 h 245"/>
                  <a:gd name="T54" fmla="*/ 118 w 131"/>
                  <a:gd name="T55" fmla="*/ 178 h 245"/>
                  <a:gd name="T56" fmla="*/ 123 w 131"/>
                  <a:gd name="T57" fmla="*/ 179 h 245"/>
                  <a:gd name="T58" fmla="*/ 127 w 131"/>
                  <a:gd name="T59" fmla="*/ 178 h 245"/>
                  <a:gd name="T60" fmla="*/ 131 w 131"/>
                  <a:gd name="T61" fmla="*/ 189 h 245"/>
                  <a:gd name="T62" fmla="*/ 64 w 131"/>
                  <a:gd name="T63" fmla="*/ 124 h 245"/>
                  <a:gd name="T64" fmla="*/ 18 w 131"/>
                  <a:gd name="T65" fmla="*/ 50 h 245"/>
                  <a:gd name="T66" fmla="*/ 42 w 131"/>
                  <a:gd name="T67" fmla="*/ 141 h 245"/>
                  <a:gd name="T68" fmla="*/ 64 w 131"/>
                  <a:gd name="T69" fmla="*/ 12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1" h="245">
                    <a:moveTo>
                      <a:pt x="131" y="189"/>
                    </a:moveTo>
                    <a:cubicBezTo>
                      <a:pt x="100" y="212"/>
                      <a:pt x="100" y="212"/>
                      <a:pt x="100" y="212"/>
                    </a:cubicBezTo>
                    <a:cubicBezTo>
                      <a:pt x="96" y="201"/>
                      <a:pt x="96" y="201"/>
                      <a:pt x="96" y="201"/>
                    </a:cubicBezTo>
                    <a:cubicBezTo>
                      <a:pt x="98" y="199"/>
                      <a:pt x="100" y="196"/>
                      <a:pt x="101" y="193"/>
                    </a:cubicBezTo>
                    <a:cubicBezTo>
                      <a:pt x="102" y="190"/>
                      <a:pt x="102" y="188"/>
                      <a:pt x="101" y="186"/>
                    </a:cubicBezTo>
                    <a:cubicBezTo>
                      <a:pt x="101" y="185"/>
                      <a:pt x="101" y="184"/>
                      <a:pt x="100" y="182"/>
                    </a:cubicBezTo>
                    <a:cubicBezTo>
                      <a:pt x="99" y="181"/>
                      <a:pt x="99" y="180"/>
                      <a:pt x="98" y="179"/>
                    </a:cubicBezTo>
                    <a:cubicBezTo>
                      <a:pt x="72" y="136"/>
                      <a:pt x="72" y="136"/>
                      <a:pt x="72" y="136"/>
                    </a:cubicBezTo>
                    <a:cubicBezTo>
                      <a:pt x="46" y="155"/>
                      <a:pt x="46" y="155"/>
                      <a:pt x="46" y="155"/>
                    </a:cubicBezTo>
                    <a:cubicBezTo>
                      <a:pt x="48" y="163"/>
                      <a:pt x="49" y="170"/>
                      <a:pt x="51" y="175"/>
                    </a:cubicBezTo>
                    <a:cubicBezTo>
                      <a:pt x="53" y="181"/>
                      <a:pt x="54" y="186"/>
                      <a:pt x="55" y="191"/>
                    </a:cubicBezTo>
                    <a:cubicBezTo>
                      <a:pt x="57" y="196"/>
                      <a:pt x="58" y="199"/>
                      <a:pt x="59" y="202"/>
                    </a:cubicBezTo>
                    <a:cubicBezTo>
                      <a:pt x="60" y="205"/>
                      <a:pt x="61" y="207"/>
                      <a:pt x="61" y="209"/>
                    </a:cubicBezTo>
                    <a:cubicBezTo>
                      <a:pt x="63" y="213"/>
                      <a:pt x="66" y="215"/>
                      <a:pt x="69" y="216"/>
                    </a:cubicBezTo>
                    <a:cubicBezTo>
                      <a:pt x="72" y="216"/>
                      <a:pt x="75" y="216"/>
                      <a:pt x="78" y="214"/>
                    </a:cubicBezTo>
                    <a:cubicBezTo>
                      <a:pt x="82" y="225"/>
                      <a:pt x="82" y="225"/>
                      <a:pt x="82" y="225"/>
                    </a:cubicBezTo>
                    <a:cubicBezTo>
                      <a:pt x="54" y="245"/>
                      <a:pt x="54" y="245"/>
                      <a:pt x="54" y="245"/>
                    </a:cubicBezTo>
                    <a:cubicBezTo>
                      <a:pt x="50" y="235"/>
                      <a:pt x="50" y="235"/>
                      <a:pt x="50" y="235"/>
                    </a:cubicBezTo>
                    <a:cubicBezTo>
                      <a:pt x="51" y="234"/>
                      <a:pt x="51" y="232"/>
                      <a:pt x="52" y="230"/>
                    </a:cubicBezTo>
                    <a:cubicBezTo>
                      <a:pt x="53" y="229"/>
                      <a:pt x="54" y="226"/>
                      <a:pt x="54" y="224"/>
                    </a:cubicBezTo>
                    <a:cubicBezTo>
                      <a:pt x="54" y="220"/>
                      <a:pt x="54" y="217"/>
                      <a:pt x="54" y="213"/>
                    </a:cubicBezTo>
                    <a:cubicBezTo>
                      <a:pt x="53" y="210"/>
                      <a:pt x="52" y="205"/>
                      <a:pt x="51" y="199"/>
                    </a:cubicBezTo>
                    <a:cubicBezTo>
                      <a:pt x="43" y="170"/>
                      <a:pt x="35" y="137"/>
                      <a:pt x="25" y="101"/>
                    </a:cubicBezTo>
                    <a:cubicBezTo>
                      <a:pt x="16" y="64"/>
                      <a:pt x="7" y="32"/>
                      <a:pt x="0" y="3"/>
                    </a:cubicBezTo>
                    <a:cubicBezTo>
                      <a:pt x="4" y="0"/>
                      <a:pt x="4" y="0"/>
                      <a:pt x="4" y="0"/>
                    </a:cubicBezTo>
                    <a:cubicBezTo>
                      <a:pt x="106" y="165"/>
                      <a:pt x="106" y="165"/>
                      <a:pt x="106" y="165"/>
                    </a:cubicBezTo>
                    <a:cubicBezTo>
                      <a:pt x="109" y="168"/>
                      <a:pt x="111" y="171"/>
                      <a:pt x="112" y="173"/>
                    </a:cubicBezTo>
                    <a:cubicBezTo>
                      <a:pt x="114" y="175"/>
                      <a:pt x="116" y="177"/>
                      <a:pt x="118" y="178"/>
                    </a:cubicBezTo>
                    <a:cubicBezTo>
                      <a:pt x="119" y="179"/>
                      <a:pt x="121" y="179"/>
                      <a:pt x="123" y="179"/>
                    </a:cubicBezTo>
                    <a:cubicBezTo>
                      <a:pt x="124" y="179"/>
                      <a:pt x="126" y="179"/>
                      <a:pt x="127" y="178"/>
                    </a:cubicBezTo>
                    <a:cubicBezTo>
                      <a:pt x="131" y="189"/>
                      <a:pt x="131" y="189"/>
                      <a:pt x="131" y="189"/>
                    </a:cubicBezTo>
                    <a:close/>
                    <a:moveTo>
                      <a:pt x="64" y="124"/>
                    </a:moveTo>
                    <a:cubicBezTo>
                      <a:pt x="18" y="50"/>
                      <a:pt x="18" y="50"/>
                      <a:pt x="18" y="50"/>
                    </a:cubicBezTo>
                    <a:cubicBezTo>
                      <a:pt x="42" y="141"/>
                      <a:pt x="42" y="141"/>
                      <a:pt x="42" y="141"/>
                    </a:cubicBezTo>
                    <a:lnTo>
                      <a:pt x="64" y="124"/>
                    </a:lnTo>
                    <a:close/>
                  </a:path>
                </a:pathLst>
              </a:custGeom>
              <a:solidFill>
                <a:srgbClr val="898989"/>
              </a:solidFill>
              <a:ln>
                <a:noFill/>
              </a:ln>
            </p:spPr>
            <p:txBody>
              <a:bodyPr anchor="ctr"/>
              <a:lstStyle/>
              <a:p>
                <a:pPr algn="ctr"/>
                <a:endParaRPr/>
              </a:p>
            </p:txBody>
          </p:sp>
          <p:sp>
            <p:nvSpPr>
              <p:cNvPr id="49" name="iSliḋê">
                <a:extLst>
                  <a:ext uri="{FF2B5EF4-FFF2-40B4-BE49-F238E27FC236}">
                    <a16:creationId xmlns:a16="http://schemas.microsoft.com/office/drawing/2014/main" id="{C1E848E0-FC21-4A0A-89F4-DF486F6E5034}"/>
                  </a:ext>
                </a:extLst>
              </p:cNvPr>
              <p:cNvSpPr/>
              <p:nvPr/>
            </p:nvSpPr>
            <p:spPr bwMode="auto">
              <a:xfrm>
                <a:off x="3557588" y="3838576"/>
                <a:ext cx="133350" cy="211138"/>
              </a:xfrm>
              <a:custGeom>
                <a:avLst/>
                <a:gdLst>
                  <a:gd name="T0" fmla="*/ 81 w 170"/>
                  <a:gd name="T1" fmla="*/ 10 h 268"/>
                  <a:gd name="T2" fmla="*/ 78 w 170"/>
                  <a:gd name="T3" fmla="*/ 16 h 268"/>
                  <a:gd name="T4" fmla="*/ 76 w 170"/>
                  <a:gd name="T5" fmla="*/ 24 h 268"/>
                  <a:gd name="T6" fmla="*/ 81 w 170"/>
                  <a:gd name="T7" fmla="*/ 40 h 268"/>
                  <a:gd name="T8" fmla="*/ 94 w 170"/>
                  <a:gd name="T9" fmla="*/ 66 h 268"/>
                  <a:gd name="T10" fmla="*/ 170 w 170"/>
                  <a:gd name="T11" fmla="*/ 213 h 268"/>
                  <a:gd name="T12" fmla="*/ 166 w 170"/>
                  <a:gd name="T13" fmla="*/ 217 h 268"/>
                  <a:gd name="T14" fmla="*/ 38 w 170"/>
                  <a:gd name="T15" fmla="*/ 91 h 268"/>
                  <a:gd name="T16" fmla="*/ 92 w 170"/>
                  <a:gd name="T17" fmla="*/ 195 h 268"/>
                  <a:gd name="T18" fmla="*/ 106 w 170"/>
                  <a:gd name="T19" fmla="*/ 221 h 268"/>
                  <a:gd name="T20" fmla="*/ 116 w 170"/>
                  <a:gd name="T21" fmla="*/ 232 h 268"/>
                  <a:gd name="T22" fmla="*/ 123 w 170"/>
                  <a:gd name="T23" fmla="*/ 233 h 268"/>
                  <a:gd name="T24" fmla="*/ 129 w 170"/>
                  <a:gd name="T25" fmla="*/ 232 h 268"/>
                  <a:gd name="T26" fmla="*/ 135 w 170"/>
                  <a:gd name="T27" fmla="*/ 242 h 268"/>
                  <a:gd name="T28" fmla="*/ 106 w 170"/>
                  <a:gd name="T29" fmla="*/ 268 h 268"/>
                  <a:gd name="T30" fmla="*/ 101 w 170"/>
                  <a:gd name="T31" fmla="*/ 258 h 268"/>
                  <a:gd name="T32" fmla="*/ 104 w 170"/>
                  <a:gd name="T33" fmla="*/ 251 h 268"/>
                  <a:gd name="T34" fmla="*/ 105 w 170"/>
                  <a:gd name="T35" fmla="*/ 243 h 268"/>
                  <a:gd name="T36" fmla="*/ 101 w 170"/>
                  <a:gd name="T37" fmla="*/ 229 h 268"/>
                  <a:gd name="T38" fmla="*/ 88 w 170"/>
                  <a:gd name="T39" fmla="*/ 200 h 268"/>
                  <a:gd name="T40" fmla="*/ 36 w 170"/>
                  <a:gd name="T41" fmla="*/ 102 h 268"/>
                  <a:gd name="T42" fmla="*/ 29 w 170"/>
                  <a:gd name="T43" fmla="*/ 89 h 268"/>
                  <a:gd name="T44" fmla="*/ 21 w 170"/>
                  <a:gd name="T45" fmla="*/ 81 h 268"/>
                  <a:gd name="T46" fmla="*/ 12 w 170"/>
                  <a:gd name="T47" fmla="*/ 78 h 268"/>
                  <a:gd name="T48" fmla="*/ 5 w 170"/>
                  <a:gd name="T49" fmla="*/ 79 h 268"/>
                  <a:gd name="T50" fmla="*/ 0 w 170"/>
                  <a:gd name="T51" fmla="*/ 69 h 268"/>
                  <a:gd name="T52" fmla="*/ 20 w 170"/>
                  <a:gd name="T53" fmla="*/ 50 h 268"/>
                  <a:gd name="T54" fmla="*/ 139 w 170"/>
                  <a:gd name="T55" fmla="*/ 168 h 268"/>
                  <a:gd name="T56" fmla="*/ 90 w 170"/>
                  <a:gd name="T57" fmla="*/ 72 h 268"/>
                  <a:gd name="T58" fmla="*/ 75 w 170"/>
                  <a:gd name="T59" fmla="*/ 46 h 268"/>
                  <a:gd name="T60" fmla="*/ 66 w 170"/>
                  <a:gd name="T61" fmla="*/ 36 h 268"/>
                  <a:gd name="T62" fmla="*/ 59 w 170"/>
                  <a:gd name="T63" fmla="*/ 34 h 268"/>
                  <a:gd name="T64" fmla="*/ 53 w 170"/>
                  <a:gd name="T65" fmla="*/ 36 h 268"/>
                  <a:gd name="T66" fmla="*/ 47 w 170"/>
                  <a:gd name="T67" fmla="*/ 26 h 268"/>
                  <a:gd name="T68" fmla="*/ 76 w 170"/>
                  <a:gd name="T69" fmla="*/ 0 h 268"/>
                  <a:gd name="T70" fmla="*/ 81 w 170"/>
                  <a:gd name="T71" fmla="*/ 1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0" h="268">
                    <a:moveTo>
                      <a:pt x="81" y="10"/>
                    </a:moveTo>
                    <a:cubicBezTo>
                      <a:pt x="80" y="11"/>
                      <a:pt x="79" y="13"/>
                      <a:pt x="78" y="16"/>
                    </a:cubicBezTo>
                    <a:cubicBezTo>
                      <a:pt x="77" y="19"/>
                      <a:pt x="76" y="22"/>
                      <a:pt x="76" y="24"/>
                    </a:cubicBezTo>
                    <a:cubicBezTo>
                      <a:pt x="76" y="28"/>
                      <a:pt x="78" y="33"/>
                      <a:pt x="81" y="40"/>
                    </a:cubicBezTo>
                    <a:cubicBezTo>
                      <a:pt x="84" y="47"/>
                      <a:pt x="88" y="56"/>
                      <a:pt x="94" y="66"/>
                    </a:cubicBezTo>
                    <a:cubicBezTo>
                      <a:pt x="170" y="213"/>
                      <a:pt x="170" y="213"/>
                      <a:pt x="170" y="213"/>
                    </a:cubicBezTo>
                    <a:cubicBezTo>
                      <a:pt x="166" y="217"/>
                      <a:pt x="166" y="217"/>
                      <a:pt x="166" y="217"/>
                    </a:cubicBezTo>
                    <a:cubicBezTo>
                      <a:pt x="38" y="91"/>
                      <a:pt x="38" y="91"/>
                      <a:pt x="38" y="91"/>
                    </a:cubicBezTo>
                    <a:cubicBezTo>
                      <a:pt x="92" y="195"/>
                      <a:pt x="92" y="195"/>
                      <a:pt x="92" y="195"/>
                    </a:cubicBezTo>
                    <a:cubicBezTo>
                      <a:pt x="98" y="206"/>
                      <a:pt x="103" y="215"/>
                      <a:pt x="106" y="221"/>
                    </a:cubicBezTo>
                    <a:cubicBezTo>
                      <a:pt x="110" y="226"/>
                      <a:pt x="113" y="230"/>
                      <a:pt x="116" y="232"/>
                    </a:cubicBezTo>
                    <a:cubicBezTo>
                      <a:pt x="117" y="233"/>
                      <a:pt x="120" y="234"/>
                      <a:pt x="123" y="233"/>
                    </a:cubicBezTo>
                    <a:cubicBezTo>
                      <a:pt x="127" y="233"/>
                      <a:pt x="129" y="232"/>
                      <a:pt x="129" y="232"/>
                    </a:cubicBezTo>
                    <a:cubicBezTo>
                      <a:pt x="135" y="242"/>
                      <a:pt x="135" y="242"/>
                      <a:pt x="135" y="242"/>
                    </a:cubicBezTo>
                    <a:cubicBezTo>
                      <a:pt x="106" y="268"/>
                      <a:pt x="106" y="268"/>
                      <a:pt x="106" y="268"/>
                    </a:cubicBezTo>
                    <a:cubicBezTo>
                      <a:pt x="101" y="258"/>
                      <a:pt x="101" y="258"/>
                      <a:pt x="101" y="258"/>
                    </a:cubicBezTo>
                    <a:cubicBezTo>
                      <a:pt x="101" y="257"/>
                      <a:pt x="102" y="255"/>
                      <a:pt x="104" y="251"/>
                    </a:cubicBezTo>
                    <a:cubicBezTo>
                      <a:pt x="105" y="248"/>
                      <a:pt x="106" y="245"/>
                      <a:pt x="105" y="243"/>
                    </a:cubicBezTo>
                    <a:cubicBezTo>
                      <a:pt x="105" y="239"/>
                      <a:pt x="104" y="235"/>
                      <a:pt x="101" y="229"/>
                    </a:cubicBezTo>
                    <a:cubicBezTo>
                      <a:pt x="99" y="223"/>
                      <a:pt x="94" y="214"/>
                      <a:pt x="88" y="200"/>
                    </a:cubicBezTo>
                    <a:cubicBezTo>
                      <a:pt x="36" y="102"/>
                      <a:pt x="36" y="102"/>
                      <a:pt x="36" y="102"/>
                    </a:cubicBezTo>
                    <a:cubicBezTo>
                      <a:pt x="34" y="97"/>
                      <a:pt x="31" y="93"/>
                      <a:pt x="29" y="89"/>
                    </a:cubicBezTo>
                    <a:cubicBezTo>
                      <a:pt x="26" y="86"/>
                      <a:pt x="23" y="83"/>
                      <a:pt x="21" y="81"/>
                    </a:cubicBezTo>
                    <a:cubicBezTo>
                      <a:pt x="18" y="79"/>
                      <a:pt x="15" y="78"/>
                      <a:pt x="12" y="78"/>
                    </a:cubicBezTo>
                    <a:cubicBezTo>
                      <a:pt x="9" y="77"/>
                      <a:pt x="7" y="78"/>
                      <a:pt x="5" y="79"/>
                    </a:cubicBezTo>
                    <a:cubicBezTo>
                      <a:pt x="0" y="69"/>
                      <a:pt x="0" y="69"/>
                      <a:pt x="0" y="69"/>
                    </a:cubicBezTo>
                    <a:cubicBezTo>
                      <a:pt x="20" y="50"/>
                      <a:pt x="20" y="50"/>
                      <a:pt x="20" y="50"/>
                    </a:cubicBezTo>
                    <a:cubicBezTo>
                      <a:pt x="139" y="168"/>
                      <a:pt x="139" y="168"/>
                      <a:pt x="139" y="168"/>
                    </a:cubicBezTo>
                    <a:cubicBezTo>
                      <a:pt x="90" y="72"/>
                      <a:pt x="90" y="72"/>
                      <a:pt x="90" y="72"/>
                    </a:cubicBezTo>
                    <a:cubicBezTo>
                      <a:pt x="84" y="61"/>
                      <a:pt x="79" y="52"/>
                      <a:pt x="75" y="46"/>
                    </a:cubicBezTo>
                    <a:cubicBezTo>
                      <a:pt x="71" y="40"/>
                      <a:pt x="68" y="37"/>
                      <a:pt x="66" y="36"/>
                    </a:cubicBezTo>
                    <a:cubicBezTo>
                      <a:pt x="64" y="35"/>
                      <a:pt x="62" y="34"/>
                      <a:pt x="59" y="34"/>
                    </a:cubicBezTo>
                    <a:cubicBezTo>
                      <a:pt x="56" y="35"/>
                      <a:pt x="54" y="35"/>
                      <a:pt x="53" y="36"/>
                    </a:cubicBezTo>
                    <a:cubicBezTo>
                      <a:pt x="47" y="26"/>
                      <a:pt x="47" y="26"/>
                      <a:pt x="47" y="26"/>
                    </a:cubicBezTo>
                    <a:cubicBezTo>
                      <a:pt x="76" y="0"/>
                      <a:pt x="76" y="0"/>
                      <a:pt x="76" y="0"/>
                    </a:cubicBezTo>
                    <a:lnTo>
                      <a:pt x="81" y="10"/>
                    </a:lnTo>
                    <a:close/>
                  </a:path>
                </a:pathLst>
              </a:custGeom>
              <a:solidFill>
                <a:srgbClr val="898989"/>
              </a:solidFill>
              <a:ln>
                <a:noFill/>
              </a:ln>
            </p:spPr>
            <p:txBody>
              <a:bodyPr anchor="ctr"/>
              <a:lstStyle/>
              <a:p>
                <a:pPr algn="ctr"/>
                <a:endParaRPr/>
              </a:p>
            </p:txBody>
          </p:sp>
          <p:sp>
            <p:nvSpPr>
              <p:cNvPr id="50" name="íṡļïďè">
                <a:extLst>
                  <a:ext uri="{FF2B5EF4-FFF2-40B4-BE49-F238E27FC236}">
                    <a16:creationId xmlns:a16="http://schemas.microsoft.com/office/drawing/2014/main" id="{1927F256-C6E0-4DC5-B8BC-7D4EA5ED56BA}"/>
                  </a:ext>
                </a:extLst>
              </p:cNvPr>
              <p:cNvSpPr/>
              <p:nvPr/>
            </p:nvSpPr>
            <p:spPr bwMode="auto">
              <a:xfrm>
                <a:off x="3624263" y="3802063"/>
                <a:ext cx="112713" cy="185738"/>
              </a:xfrm>
              <a:custGeom>
                <a:avLst/>
                <a:gdLst>
                  <a:gd name="T0" fmla="*/ 119 w 144"/>
                  <a:gd name="T1" fmla="*/ 77 h 236"/>
                  <a:gd name="T2" fmla="*/ 137 w 144"/>
                  <a:gd name="T3" fmla="*/ 125 h 236"/>
                  <a:gd name="T4" fmla="*/ 144 w 144"/>
                  <a:gd name="T5" fmla="*/ 164 h 236"/>
                  <a:gd name="T6" fmla="*/ 140 w 144"/>
                  <a:gd name="T7" fmla="*/ 193 h 236"/>
                  <a:gd name="T8" fmla="*/ 129 w 144"/>
                  <a:gd name="T9" fmla="*/ 211 h 236"/>
                  <a:gd name="T10" fmla="*/ 99 w 144"/>
                  <a:gd name="T11" fmla="*/ 236 h 236"/>
                  <a:gd name="T12" fmla="*/ 94 w 144"/>
                  <a:gd name="T13" fmla="*/ 226 h 236"/>
                  <a:gd name="T14" fmla="*/ 98 w 144"/>
                  <a:gd name="T15" fmla="*/ 222 h 236"/>
                  <a:gd name="T16" fmla="*/ 100 w 144"/>
                  <a:gd name="T17" fmla="*/ 218 h 236"/>
                  <a:gd name="T18" fmla="*/ 99 w 144"/>
                  <a:gd name="T19" fmla="*/ 210 h 236"/>
                  <a:gd name="T20" fmla="*/ 96 w 144"/>
                  <a:gd name="T21" fmla="*/ 201 h 236"/>
                  <a:gd name="T22" fmla="*/ 24 w 144"/>
                  <a:gd name="T23" fmla="*/ 53 h 236"/>
                  <a:gd name="T24" fmla="*/ 19 w 144"/>
                  <a:gd name="T25" fmla="*/ 45 h 236"/>
                  <a:gd name="T26" fmla="*/ 14 w 144"/>
                  <a:gd name="T27" fmla="*/ 41 h 236"/>
                  <a:gd name="T28" fmla="*/ 9 w 144"/>
                  <a:gd name="T29" fmla="*/ 40 h 236"/>
                  <a:gd name="T30" fmla="*/ 5 w 144"/>
                  <a:gd name="T31" fmla="*/ 42 h 236"/>
                  <a:gd name="T32" fmla="*/ 0 w 144"/>
                  <a:gd name="T33" fmla="*/ 31 h 236"/>
                  <a:gd name="T34" fmla="*/ 31 w 144"/>
                  <a:gd name="T35" fmla="*/ 5 h 236"/>
                  <a:gd name="T36" fmla="*/ 47 w 144"/>
                  <a:gd name="T37" fmla="*/ 0 h 236"/>
                  <a:gd name="T38" fmla="*/ 65 w 144"/>
                  <a:gd name="T39" fmla="*/ 6 h 236"/>
                  <a:gd name="T40" fmla="*/ 91 w 144"/>
                  <a:gd name="T41" fmla="*/ 31 h 236"/>
                  <a:gd name="T42" fmla="*/ 119 w 144"/>
                  <a:gd name="T43" fmla="*/ 77 h 236"/>
                  <a:gd name="T44" fmla="*/ 106 w 144"/>
                  <a:gd name="T45" fmla="*/ 87 h 236"/>
                  <a:gd name="T46" fmla="*/ 86 w 144"/>
                  <a:gd name="T47" fmla="*/ 52 h 236"/>
                  <a:gd name="T48" fmla="*/ 67 w 144"/>
                  <a:gd name="T49" fmla="*/ 27 h 236"/>
                  <a:gd name="T50" fmla="*/ 49 w 144"/>
                  <a:gd name="T51" fmla="*/ 16 h 236"/>
                  <a:gd name="T52" fmla="*/ 34 w 144"/>
                  <a:gd name="T53" fmla="*/ 19 h 236"/>
                  <a:gd name="T54" fmla="*/ 30 w 144"/>
                  <a:gd name="T55" fmla="*/ 23 h 236"/>
                  <a:gd name="T56" fmla="*/ 26 w 144"/>
                  <a:gd name="T57" fmla="*/ 27 h 236"/>
                  <a:gd name="T58" fmla="*/ 103 w 144"/>
                  <a:gd name="T59" fmla="*/ 184 h 236"/>
                  <a:gd name="T60" fmla="*/ 114 w 144"/>
                  <a:gd name="T61" fmla="*/ 200 h 236"/>
                  <a:gd name="T62" fmla="*/ 125 w 144"/>
                  <a:gd name="T63" fmla="*/ 198 h 236"/>
                  <a:gd name="T64" fmla="*/ 133 w 144"/>
                  <a:gd name="T65" fmla="*/ 182 h 236"/>
                  <a:gd name="T66" fmla="*/ 132 w 144"/>
                  <a:gd name="T67" fmla="*/ 157 h 236"/>
                  <a:gd name="T68" fmla="*/ 123 w 144"/>
                  <a:gd name="T69" fmla="*/ 125 h 236"/>
                  <a:gd name="T70" fmla="*/ 106 w 144"/>
                  <a:gd name="T71" fmla="*/ 8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4" h="236">
                    <a:moveTo>
                      <a:pt x="119" y="77"/>
                    </a:moveTo>
                    <a:cubicBezTo>
                      <a:pt x="127" y="94"/>
                      <a:pt x="134" y="110"/>
                      <a:pt x="137" y="125"/>
                    </a:cubicBezTo>
                    <a:cubicBezTo>
                      <a:pt x="141" y="140"/>
                      <a:pt x="144" y="153"/>
                      <a:pt x="144" y="164"/>
                    </a:cubicBezTo>
                    <a:cubicBezTo>
                      <a:pt x="144" y="176"/>
                      <a:pt x="143" y="185"/>
                      <a:pt x="140" y="193"/>
                    </a:cubicBezTo>
                    <a:cubicBezTo>
                      <a:pt x="138" y="201"/>
                      <a:pt x="134" y="207"/>
                      <a:pt x="129" y="211"/>
                    </a:cubicBezTo>
                    <a:cubicBezTo>
                      <a:pt x="99" y="236"/>
                      <a:pt x="99" y="236"/>
                      <a:pt x="99" y="236"/>
                    </a:cubicBezTo>
                    <a:cubicBezTo>
                      <a:pt x="94" y="226"/>
                      <a:pt x="94" y="226"/>
                      <a:pt x="94" y="226"/>
                    </a:cubicBezTo>
                    <a:cubicBezTo>
                      <a:pt x="95" y="225"/>
                      <a:pt x="96" y="224"/>
                      <a:pt x="98" y="222"/>
                    </a:cubicBezTo>
                    <a:cubicBezTo>
                      <a:pt x="99" y="220"/>
                      <a:pt x="100" y="219"/>
                      <a:pt x="100" y="218"/>
                    </a:cubicBezTo>
                    <a:cubicBezTo>
                      <a:pt x="100" y="215"/>
                      <a:pt x="100" y="213"/>
                      <a:pt x="99" y="210"/>
                    </a:cubicBezTo>
                    <a:cubicBezTo>
                      <a:pt x="99" y="207"/>
                      <a:pt x="97" y="204"/>
                      <a:pt x="96" y="201"/>
                    </a:cubicBezTo>
                    <a:cubicBezTo>
                      <a:pt x="24" y="53"/>
                      <a:pt x="24" y="53"/>
                      <a:pt x="24" y="53"/>
                    </a:cubicBezTo>
                    <a:cubicBezTo>
                      <a:pt x="22" y="50"/>
                      <a:pt x="21" y="47"/>
                      <a:pt x="19" y="45"/>
                    </a:cubicBezTo>
                    <a:cubicBezTo>
                      <a:pt x="17" y="43"/>
                      <a:pt x="15" y="41"/>
                      <a:pt x="14" y="41"/>
                    </a:cubicBezTo>
                    <a:cubicBezTo>
                      <a:pt x="12" y="40"/>
                      <a:pt x="10" y="40"/>
                      <a:pt x="9" y="40"/>
                    </a:cubicBezTo>
                    <a:cubicBezTo>
                      <a:pt x="7" y="41"/>
                      <a:pt x="6" y="41"/>
                      <a:pt x="5" y="42"/>
                    </a:cubicBezTo>
                    <a:cubicBezTo>
                      <a:pt x="0" y="31"/>
                      <a:pt x="0" y="31"/>
                      <a:pt x="0" y="31"/>
                    </a:cubicBezTo>
                    <a:cubicBezTo>
                      <a:pt x="31" y="5"/>
                      <a:pt x="31" y="5"/>
                      <a:pt x="31" y="5"/>
                    </a:cubicBezTo>
                    <a:cubicBezTo>
                      <a:pt x="36" y="1"/>
                      <a:pt x="41" y="0"/>
                      <a:pt x="47" y="0"/>
                    </a:cubicBezTo>
                    <a:cubicBezTo>
                      <a:pt x="53" y="0"/>
                      <a:pt x="59" y="2"/>
                      <a:pt x="65" y="6"/>
                    </a:cubicBezTo>
                    <a:cubicBezTo>
                      <a:pt x="74" y="11"/>
                      <a:pt x="82" y="19"/>
                      <a:pt x="91" y="31"/>
                    </a:cubicBezTo>
                    <a:cubicBezTo>
                      <a:pt x="101" y="43"/>
                      <a:pt x="110" y="58"/>
                      <a:pt x="119" y="77"/>
                    </a:cubicBezTo>
                    <a:close/>
                    <a:moveTo>
                      <a:pt x="106" y="87"/>
                    </a:moveTo>
                    <a:cubicBezTo>
                      <a:pt x="100" y="74"/>
                      <a:pt x="93" y="62"/>
                      <a:pt x="86" y="52"/>
                    </a:cubicBezTo>
                    <a:cubicBezTo>
                      <a:pt x="80" y="42"/>
                      <a:pt x="73" y="34"/>
                      <a:pt x="67" y="27"/>
                    </a:cubicBezTo>
                    <a:cubicBezTo>
                      <a:pt x="60" y="21"/>
                      <a:pt x="55" y="18"/>
                      <a:pt x="49" y="16"/>
                    </a:cubicBezTo>
                    <a:cubicBezTo>
                      <a:pt x="43" y="14"/>
                      <a:pt x="38" y="15"/>
                      <a:pt x="34" y="19"/>
                    </a:cubicBezTo>
                    <a:cubicBezTo>
                      <a:pt x="33" y="20"/>
                      <a:pt x="31" y="21"/>
                      <a:pt x="30" y="23"/>
                    </a:cubicBezTo>
                    <a:cubicBezTo>
                      <a:pt x="28" y="25"/>
                      <a:pt x="27" y="26"/>
                      <a:pt x="26" y="27"/>
                    </a:cubicBezTo>
                    <a:cubicBezTo>
                      <a:pt x="103" y="184"/>
                      <a:pt x="103" y="184"/>
                      <a:pt x="103" y="184"/>
                    </a:cubicBezTo>
                    <a:cubicBezTo>
                      <a:pt x="107" y="193"/>
                      <a:pt x="111" y="198"/>
                      <a:pt x="114" y="200"/>
                    </a:cubicBezTo>
                    <a:cubicBezTo>
                      <a:pt x="118" y="202"/>
                      <a:pt x="121" y="201"/>
                      <a:pt x="125" y="198"/>
                    </a:cubicBezTo>
                    <a:cubicBezTo>
                      <a:pt x="129" y="194"/>
                      <a:pt x="132" y="189"/>
                      <a:pt x="133" y="182"/>
                    </a:cubicBezTo>
                    <a:cubicBezTo>
                      <a:pt x="134" y="175"/>
                      <a:pt x="134" y="167"/>
                      <a:pt x="132" y="157"/>
                    </a:cubicBezTo>
                    <a:cubicBezTo>
                      <a:pt x="130" y="148"/>
                      <a:pt x="127" y="137"/>
                      <a:pt x="123" y="125"/>
                    </a:cubicBezTo>
                    <a:cubicBezTo>
                      <a:pt x="119" y="114"/>
                      <a:pt x="113" y="101"/>
                      <a:pt x="106" y="87"/>
                    </a:cubicBezTo>
                    <a:close/>
                  </a:path>
                </a:pathLst>
              </a:custGeom>
              <a:solidFill>
                <a:srgbClr val="898989"/>
              </a:solidFill>
              <a:ln>
                <a:noFill/>
              </a:ln>
            </p:spPr>
            <p:txBody>
              <a:bodyPr anchor="ctr"/>
              <a:lstStyle/>
              <a:p>
                <a:pPr algn="ctr"/>
                <a:endParaRPr/>
              </a:p>
            </p:txBody>
          </p:sp>
          <p:sp>
            <p:nvSpPr>
              <p:cNvPr id="51" name="íṡ1íḍê">
                <a:extLst>
                  <a:ext uri="{FF2B5EF4-FFF2-40B4-BE49-F238E27FC236}">
                    <a16:creationId xmlns:a16="http://schemas.microsoft.com/office/drawing/2014/main" id="{7392700E-72FA-43E5-B856-DD07F26BF1EC}"/>
                  </a:ext>
                </a:extLst>
              </p:cNvPr>
              <p:cNvSpPr/>
              <p:nvPr/>
            </p:nvSpPr>
            <p:spPr bwMode="auto">
              <a:xfrm>
                <a:off x="3683001" y="3697288"/>
                <a:ext cx="142875" cy="160338"/>
              </a:xfrm>
              <a:custGeom>
                <a:avLst/>
                <a:gdLst>
                  <a:gd name="T0" fmla="*/ 84 w 183"/>
                  <a:gd name="T1" fmla="*/ 39 h 204"/>
                  <a:gd name="T2" fmla="*/ 82 w 183"/>
                  <a:gd name="T3" fmla="*/ 43 h 204"/>
                  <a:gd name="T4" fmla="*/ 72 w 183"/>
                  <a:gd name="T5" fmla="*/ 37 h 204"/>
                  <a:gd name="T6" fmla="*/ 60 w 183"/>
                  <a:gd name="T7" fmla="*/ 31 h 204"/>
                  <a:gd name="T8" fmla="*/ 49 w 183"/>
                  <a:gd name="T9" fmla="*/ 27 h 204"/>
                  <a:gd name="T10" fmla="*/ 43 w 183"/>
                  <a:gd name="T11" fmla="*/ 27 h 204"/>
                  <a:gd name="T12" fmla="*/ 39 w 183"/>
                  <a:gd name="T13" fmla="*/ 32 h 204"/>
                  <a:gd name="T14" fmla="*/ 36 w 183"/>
                  <a:gd name="T15" fmla="*/ 37 h 204"/>
                  <a:gd name="T16" fmla="*/ 34 w 183"/>
                  <a:gd name="T17" fmla="*/ 41 h 204"/>
                  <a:gd name="T18" fmla="*/ 154 w 183"/>
                  <a:gd name="T19" fmla="*/ 155 h 204"/>
                  <a:gd name="T20" fmla="*/ 161 w 183"/>
                  <a:gd name="T21" fmla="*/ 160 h 204"/>
                  <a:gd name="T22" fmla="*/ 167 w 183"/>
                  <a:gd name="T23" fmla="*/ 161 h 204"/>
                  <a:gd name="T24" fmla="*/ 171 w 183"/>
                  <a:gd name="T25" fmla="*/ 158 h 204"/>
                  <a:gd name="T26" fmla="*/ 176 w 183"/>
                  <a:gd name="T27" fmla="*/ 153 h 204"/>
                  <a:gd name="T28" fmla="*/ 183 w 183"/>
                  <a:gd name="T29" fmla="*/ 161 h 204"/>
                  <a:gd name="T30" fmla="*/ 160 w 183"/>
                  <a:gd name="T31" fmla="*/ 204 h 204"/>
                  <a:gd name="T32" fmla="*/ 152 w 183"/>
                  <a:gd name="T33" fmla="*/ 196 h 204"/>
                  <a:gd name="T34" fmla="*/ 155 w 183"/>
                  <a:gd name="T35" fmla="*/ 190 h 204"/>
                  <a:gd name="T36" fmla="*/ 156 w 183"/>
                  <a:gd name="T37" fmla="*/ 184 h 204"/>
                  <a:gd name="T38" fmla="*/ 154 w 183"/>
                  <a:gd name="T39" fmla="*/ 177 h 204"/>
                  <a:gd name="T40" fmla="*/ 147 w 183"/>
                  <a:gd name="T41" fmla="*/ 169 h 204"/>
                  <a:gd name="T42" fmla="*/ 26 w 183"/>
                  <a:gd name="T43" fmla="*/ 55 h 204"/>
                  <a:gd name="T44" fmla="*/ 24 w 183"/>
                  <a:gd name="T45" fmla="*/ 58 h 204"/>
                  <a:gd name="T46" fmla="*/ 22 w 183"/>
                  <a:gd name="T47" fmla="*/ 63 h 204"/>
                  <a:gd name="T48" fmla="*/ 19 w 183"/>
                  <a:gd name="T49" fmla="*/ 70 h 204"/>
                  <a:gd name="T50" fmla="*/ 21 w 183"/>
                  <a:gd name="T51" fmla="*/ 78 h 204"/>
                  <a:gd name="T52" fmla="*/ 27 w 183"/>
                  <a:gd name="T53" fmla="*/ 90 h 204"/>
                  <a:gd name="T54" fmla="*/ 36 w 183"/>
                  <a:gd name="T55" fmla="*/ 103 h 204"/>
                  <a:gd name="T56" fmla="*/ 43 w 183"/>
                  <a:gd name="T57" fmla="*/ 114 h 204"/>
                  <a:gd name="T58" fmla="*/ 41 w 183"/>
                  <a:gd name="T59" fmla="*/ 118 h 204"/>
                  <a:gd name="T60" fmla="*/ 0 w 183"/>
                  <a:gd name="T61" fmla="*/ 80 h 204"/>
                  <a:gd name="T62" fmla="*/ 44 w 183"/>
                  <a:gd name="T63" fmla="*/ 0 h 204"/>
                  <a:gd name="T64" fmla="*/ 84 w 183"/>
                  <a:gd name="T65" fmla="*/ 39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3" h="204">
                    <a:moveTo>
                      <a:pt x="84" y="39"/>
                    </a:moveTo>
                    <a:cubicBezTo>
                      <a:pt x="82" y="43"/>
                      <a:pt x="82" y="43"/>
                      <a:pt x="82" y="43"/>
                    </a:cubicBezTo>
                    <a:cubicBezTo>
                      <a:pt x="79" y="41"/>
                      <a:pt x="76" y="39"/>
                      <a:pt x="72" y="37"/>
                    </a:cubicBezTo>
                    <a:cubicBezTo>
                      <a:pt x="68" y="35"/>
                      <a:pt x="64" y="33"/>
                      <a:pt x="60" y="31"/>
                    </a:cubicBezTo>
                    <a:cubicBezTo>
                      <a:pt x="56" y="29"/>
                      <a:pt x="52" y="28"/>
                      <a:pt x="49" y="27"/>
                    </a:cubicBezTo>
                    <a:cubicBezTo>
                      <a:pt x="46" y="26"/>
                      <a:pt x="44" y="26"/>
                      <a:pt x="43" y="27"/>
                    </a:cubicBezTo>
                    <a:cubicBezTo>
                      <a:pt x="42" y="29"/>
                      <a:pt x="40" y="30"/>
                      <a:pt x="39" y="32"/>
                    </a:cubicBezTo>
                    <a:cubicBezTo>
                      <a:pt x="38" y="34"/>
                      <a:pt x="37" y="36"/>
                      <a:pt x="36" y="37"/>
                    </a:cubicBezTo>
                    <a:cubicBezTo>
                      <a:pt x="34" y="41"/>
                      <a:pt x="34" y="41"/>
                      <a:pt x="34" y="41"/>
                    </a:cubicBezTo>
                    <a:cubicBezTo>
                      <a:pt x="154" y="155"/>
                      <a:pt x="154" y="155"/>
                      <a:pt x="154" y="155"/>
                    </a:cubicBezTo>
                    <a:cubicBezTo>
                      <a:pt x="156" y="157"/>
                      <a:pt x="158" y="158"/>
                      <a:pt x="161" y="160"/>
                    </a:cubicBezTo>
                    <a:cubicBezTo>
                      <a:pt x="163" y="161"/>
                      <a:pt x="165" y="161"/>
                      <a:pt x="167" y="161"/>
                    </a:cubicBezTo>
                    <a:cubicBezTo>
                      <a:pt x="168" y="161"/>
                      <a:pt x="169" y="160"/>
                      <a:pt x="171" y="158"/>
                    </a:cubicBezTo>
                    <a:cubicBezTo>
                      <a:pt x="174" y="156"/>
                      <a:pt x="175" y="155"/>
                      <a:pt x="176" y="153"/>
                    </a:cubicBezTo>
                    <a:cubicBezTo>
                      <a:pt x="183" y="161"/>
                      <a:pt x="183" y="161"/>
                      <a:pt x="183" y="161"/>
                    </a:cubicBezTo>
                    <a:cubicBezTo>
                      <a:pt x="160" y="204"/>
                      <a:pt x="160" y="204"/>
                      <a:pt x="160" y="204"/>
                    </a:cubicBezTo>
                    <a:cubicBezTo>
                      <a:pt x="152" y="196"/>
                      <a:pt x="152" y="196"/>
                      <a:pt x="152" y="196"/>
                    </a:cubicBezTo>
                    <a:cubicBezTo>
                      <a:pt x="153" y="195"/>
                      <a:pt x="154" y="193"/>
                      <a:pt x="155" y="190"/>
                    </a:cubicBezTo>
                    <a:cubicBezTo>
                      <a:pt x="156" y="187"/>
                      <a:pt x="156" y="185"/>
                      <a:pt x="156" y="184"/>
                    </a:cubicBezTo>
                    <a:cubicBezTo>
                      <a:pt x="156" y="181"/>
                      <a:pt x="155" y="179"/>
                      <a:pt x="154" y="177"/>
                    </a:cubicBezTo>
                    <a:cubicBezTo>
                      <a:pt x="152" y="174"/>
                      <a:pt x="150" y="172"/>
                      <a:pt x="147" y="169"/>
                    </a:cubicBezTo>
                    <a:cubicBezTo>
                      <a:pt x="26" y="55"/>
                      <a:pt x="26" y="55"/>
                      <a:pt x="26" y="55"/>
                    </a:cubicBezTo>
                    <a:cubicBezTo>
                      <a:pt x="24" y="58"/>
                      <a:pt x="24" y="58"/>
                      <a:pt x="24" y="58"/>
                    </a:cubicBezTo>
                    <a:cubicBezTo>
                      <a:pt x="24" y="60"/>
                      <a:pt x="23" y="61"/>
                      <a:pt x="22" y="63"/>
                    </a:cubicBezTo>
                    <a:cubicBezTo>
                      <a:pt x="21" y="66"/>
                      <a:pt x="20" y="68"/>
                      <a:pt x="19" y="70"/>
                    </a:cubicBezTo>
                    <a:cubicBezTo>
                      <a:pt x="19" y="71"/>
                      <a:pt x="19" y="74"/>
                      <a:pt x="21" y="78"/>
                    </a:cubicBezTo>
                    <a:cubicBezTo>
                      <a:pt x="23" y="82"/>
                      <a:pt x="25" y="86"/>
                      <a:pt x="27" y="90"/>
                    </a:cubicBezTo>
                    <a:cubicBezTo>
                      <a:pt x="30" y="95"/>
                      <a:pt x="33" y="99"/>
                      <a:pt x="36" y="103"/>
                    </a:cubicBezTo>
                    <a:cubicBezTo>
                      <a:pt x="39" y="108"/>
                      <a:pt x="41" y="111"/>
                      <a:pt x="43" y="114"/>
                    </a:cubicBezTo>
                    <a:cubicBezTo>
                      <a:pt x="41" y="118"/>
                      <a:pt x="41" y="118"/>
                      <a:pt x="41" y="118"/>
                    </a:cubicBezTo>
                    <a:cubicBezTo>
                      <a:pt x="0" y="80"/>
                      <a:pt x="0" y="80"/>
                      <a:pt x="0" y="80"/>
                    </a:cubicBezTo>
                    <a:cubicBezTo>
                      <a:pt x="44" y="0"/>
                      <a:pt x="44" y="0"/>
                      <a:pt x="44" y="0"/>
                    </a:cubicBezTo>
                    <a:lnTo>
                      <a:pt x="84" y="39"/>
                    </a:lnTo>
                    <a:close/>
                  </a:path>
                </a:pathLst>
              </a:custGeom>
              <a:solidFill>
                <a:srgbClr val="898989"/>
              </a:solidFill>
              <a:ln>
                <a:noFill/>
              </a:ln>
            </p:spPr>
            <p:txBody>
              <a:bodyPr anchor="ctr"/>
              <a:lstStyle/>
              <a:p>
                <a:pPr algn="ctr"/>
                <a:endParaRPr/>
              </a:p>
            </p:txBody>
          </p:sp>
          <p:sp>
            <p:nvSpPr>
              <p:cNvPr id="52" name="íṥ1îdê">
                <a:extLst>
                  <a:ext uri="{FF2B5EF4-FFF2-40B4-BE49-F238E27FC236}">
                    <a16:creationId xmlns:a16="http://schemas.microsoft.com/office/drawing/2014/main" id="{B31FF8D8-53DA-4F89-BF23-6D381C80027E}"/>
                  </a:ext>
                </a:extLst>
              </p:cNvPr>
              <p:cNvSpPr/>
              <p:nvPr/>
            </p:nvSpPr>
            <p:spPr bwMode="auto">
              <a:xfrm>
                <a:off x="3717926" y="3638551"/>
                <a:ext cx="152400" cy="160338"/>
              </a:xfrm>
              <a:custGeom>
                <a:avLst/>
                <a:gdLst>
                  <a:gd name="T0" fmla="*/ 149 w 194"/>
                  <a:gd name="T1" fmla="*/ 85 h 203"/>
                  <a:gd name="T2" fmla="*/ 194 w 194"/>
                  <a:gd name="T3" fmla="*/ 125 h 203"/>
                  <a:gd name="T4" fmla="*/ 156 w 194"/>
                  <a:gd name="T5" fmla="*/ 203 h 203"/>
                  <a:gd name="T6" fmla="*/ 148 w 194"/>
                  <a:gd name="T7" fmla="*/ 197 h 203"/>
                  <a:gd name="T8" fmla="*/ 150 w 194"/>
                  <a:gd name="T9" fmla="*/ 191 h 203"/>
                  <a:gd name="T10" fmla="*/ 150 w 194"/>
                  <a:gd name="T11" fmla="*/ 185 h 203"/>
                  <a:gd name="T12" fmla="*/ 148 w 194"/>
                  <a:gd name="T13" fmla="*/ 179 h 203"/>
                  <a:gd name="T14" fmla="*/ 141 w 194"/>
                  <a:gd name="T15" fmla="*/ 172 h 203"/>
                  <a:gd name="T16" fmla="*/ 29 w 194"/>
                  <a:gd name="T17" fmla="*/ 79 h 203"/>
                  <a:gd name="T18" fmla="*/ 22 w 194"/>
                  <a:gd name="T19" fmla="*/ 74 h 203"/>
                  <a:gd name="T20" fmla="*/ 16 w 194"/>
                  <a:gd name="T21" fmla="*/ 73 h 203"/>
                  <a:gd name="T22" fmla="*/ 11 w 194"/>
                  <a:gd name="T23" fmla="*/ 76 h 203"/>
                  <a:gd name="T24" fmla="*/ 8 w 194"/>
                  <a:gd name="T25" fmla="*/ 80 h 203"/>
                  <a:gd name="T26" fmla="*/ 0 w 194"/>
                  <a:gd name="T27" fmla="*/ 73 h 203"/>
                  <a:gd name="T28" fmla="*/ 35 w 194"/>
                  <a:gd name="T29" fmla="*/ 0 h 203"/>
                  <a:gd name="T30" fmla="*/ 73 w 194"/>
                  <a:gd name="T31" fmla="*/ 31 h 203"/>
                  <a:gd name="T32" fmla="*/ 70 w 194"/>
                  <a:gd name="T33" fmla="*/ 36 h 203"/>
                  <a:gd name="T34" fmla="*/ 50 w 194"/>
                  <a:gd name="T35" fmla="*/ 27 h 203"/>
                  <a:gd name="T36" fmla="*/ 36 w 194"/>
                  <a:gd name="T37" fmla="*/ 27 h 203"/>
                  <a:gd name="T38" fmla="*/ 32 w 194"/>
                  <a:gd name="T39" fmla="*/ 32 h 203"/>
                  <a:gd name="T40" fmla="*/ 29 w 194"/>
                  <a:gd name="T41" fmla="*/ 38 h 203"/>
                  <a:gd name="T42" fmla="*/ 22 w 194"/>
                  <a:gd name="T43" fmla="*/ 53 h 203"/>
                  <a:gd name="T44" fmla="*/ 84 w 194"/>
                  <a:gd name="T45" fmla="*/ 105 h 203"/>
                  <a:gd name="T46" fmla="*/ 89 w 194"/>
                  <a:gd name="T47" fmla="*/ 94 h 203"/>
                  <a:gd name="T48" fmla="*/ 91 w 194"/>
                  <a:gd name="T49" fmla="*/ 85 h 203"/>
                  <a:gd name="T50" fmla="*/ 88 w 194"/>
                  <a:gd name="T51" fmla="*/ 76 h 203"/>
                  <a:gd name="T52" fmla="*/ 81 w 194"/>
                  <a:gd name="T53" fmla="*/ 67 h 203"/>
                  <a:gd name="T54" fmla="*/ 71 w 194"/>
                  <a:gd name="T55" fmla="*/ 57 h 203"/>
                  <a:gd name="T56" fmla="*/ 74 w 194"/>
                  <a:gd name="T57" fmla="*/ 52 h 203"/>
                  <a:gd name="T58" fmla="*/ 135 w 194"/>
                  <a:gd name="T59" fmla="*/ 103 h 203"/>
                  <a:gd name="T60" fmla="*/ 132 w 194"/>
                  <a:gd name="T61" fmla="*/ 108 h 203"/>
                  <a:gd name="T62" fmla="*/ 120 w 194"/>
                  <a:gd name="T63" fmla="*/ 100 h 203"/>
                  <a:gd name="T64" fmla="*/ 111 w 194"/>
                  <a:gd name="T65" fmla="*/ 95 h 203"/>
                  <a:gd name="T66" fmla="*/ 103 w 194"/>
                  <a:gd name="T67" fmla="*/ 95 h 203"/>
                  <a:gd name="T68" fmla="*/ 98 w 194"/>
                  <a:gd name="T69" fmla="*/ 101 h 203"/>
                  <a:gd name="T70" fmla="*/ 93 w 194"/>
                  <a:gd name="T71" fmla="*/ 112 h 203"/>
                  <a:gd name="T72" fmla="*/ 140 w 194"/>
                  <a:gd name="T73" fmla="*/ 151 h 203"/>
                  <a:gd name="T74" fmla="*/ 151 w 194"/>
                  <a:gd name="T75" fmla="*/ 160 h 203"/>
                  <a:gd name="T76" fmla="*/ 158 w 194"/>
                  <a:gd name="T77" fmla="*/ 163 h 203"/>
                  <a:gd name="T78" fmla="*/ 163 w 194"/>
                  <a:gd name="T79" fmla="*/ 160 h 203"/>
                  <a:gd name="T80" fmla="*/ 168 w 194"/>
                  <a:gd name="T81" fmla="*/ 152 h 203"/>
                  <a:gd name="T82" fmla="*/ 171 w 194"/>
                  <a:gd name="T83" fmla="*/ 146 h 203"/>
                  <a:gd name="T84" fmla="*/ 173 w 194"/>
                  <a:gd name="T85" fmla="*/ 140 h 203"/>
                  <a:gd name="T86" fmla="*/ 174 w 194"/>
                  <a:gd name="T87" fmla="*/ 133 h 203"/>
                  <a:gd name="T88" fmla="*/ 173 w 194"/>
                  <a:gd name="T89" fmla="*/ 127 h 203"/>
                  <a:gd name="T90" fmla="*/ 160 w 194"/>
                  <a:gd name="T91" fmla="*/ 107 h 203"/>
                  <a:gd name="T92" fmla="*/ 146 w 194"/>
                  <a:gd name="T93" fmla="*/ 89 h 203"/>
                  <a:gd name="T94" fmla="*/ 149 w 194"/>
                  <a:gd name="T95" fmla="*/ 8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03">
                    <a:moveTo>
                      <a:pt x="149" y="85"/>
                    </a:moveTo>
                    <a:cubicBezTo>
                      <a:pt x="194" y="125"/>
                      <a:pt x="194" y="125"/>
                      <a:pt x="194" y="125"/>
                    </a:cubicBezTo>
                    <a:cubicBezTo>
                      <a:pt x="156" y="203"/>
                      <a:pt x="156" y="203"/>
                      <a:pt x="156" y="203"/>
                    </a:cubicBezTo>
                    <a:cubicBezTo>
                      <a:pt x="148" y="197"/>
                      <a:pt x="148" y="197"/>
                      <a:pt x="148" y="197"/>
                    </a:cubicBezTo>
                    <a:cubicBezTo>
                      <a:pt x="149" y="195"/>
                      <a:pt x="149" y="193"/>
                      <a:pt x="150" y="191"/>
                    </a:cubicBezTo>
                    <a:cubicBezTo>
                      <a:pt x="150" y="188"/>
                      <a:pt x="151" y="186"/>
                      <a:pt x="150" y="185"/>
                    </a:cubicBezTo>
                    <a:cubicBezTo>
                      <a:pt x="150" y="183"/>
                      <a:pt x="149" y="181"/>
                      <a:pt x="148" y="179"/>
                    </a:cubicBezTo>
                    <a:cubicBezTo>
                      <a:pt x="146" y="177"/>
                      <a:pt x="144" y="175"/>
                      <a:pt x="141" y="172"/>
                    </a:cubicBezTo>
                    <a:cubicBezTo>
                      <a:pt x="29" y="79"/>
                      <a:pt x="29" y="79"/>
                      <a:pt x="29" y="79"/>
                    </a:cubicBezTo>
                    <a:cubicBezTo>
                      <a:pt x="27" y="77"/>
                      <a:pt x="24" y="75"/>
                      <a:pt x="22" y="74"/>
                    </a:cubicBezTo>
                    <a:cubicBezTo>
                      <a:pt x="20" y="73"/>
                      <a:pt x="18" y="73"/>
                      <a:pt x="16" y="73"/>
                    </a:cubicBezTo>
                    <a:cubicBezTo>
                      <a:pt x="15" y="74"/>
                      <a:pt x="13" y="75"/>
                      <a:pt x="11" y="76"/>
                    </a:cubicBezTo>
                    <a:cubicBezTo>
                      <a:pt x="10" y="78"/>
                      <a:pt x="8" y="79"/>
                      <a:pt x="8" y="80"/>
                    </a:cubicBezTo>
                    <a:cubicBezTo>
                      <a:pt x="0" y="73"/>
                      <a:pt x="0" y="73"/>
                      <a:pt x="0" y="73"/>
                    </a:cubicBezTo>
                    <a:cubicBezTo>
                      <a:pt x="35" y="0"/>
                      <a:pt x="35" y="0"/>
                      <a:pt x="35" y="0"/>
                    </a:cubicBezTo>
                    <a:cubicBezTo>
                      <a:pt x="73" y="31"/>
                      <a:pt x="73" y="31"/>
                      <a:pt x="73" y="31"/>
                    </a:cubicBezTo>
                    <a:cubicBezTo>
                      <a:pt x="70" y="36"/>
                      <a:pt x="70" y="36"/>
                      <a:pt x="70" y="36"/>
                    </a:cubicBezTo>
                    <a:cubicBezTo>
                      <a:pt x="64" y="33"/>
                      <a:pt x="58" y="30"/>
                      <a:pt x="50" y="27"/>
                    </a:cubicBezTo>
                    <a:cubicBezTo>
                      <a:pt x="42" y="25"/>
                      <a:pt x="37" y="25"/>
                      <a:pt x="36" y="27"/>
                    </a:cubicBezTo>
                    <a:cubicBezTo>
                      <a:pt x="35" y="28"/>
                      <a:pt x="34" y="30"/>
                      <a:pt x="32" y="32"/>
                    </a:cubicBezTo>
                    <a:cubicBezTo>
                      <a:pt x="31" y="33"/>
                      <a:pt x="30" y="36"/>
                      <a:pt x="29" y="38"/>
                    </a:cubicBezTo>
                    <a:cubicBezTo>
                      <a:pt x="22" y="53"/>
                      <a:pt x="22" y="53"/>
                      <a:pt x="22" y="53"/>
                    </a:cubicBezTo>
                    <a:cubicBezTo>
                      <a:pt x="84" y="105"/>
                      <a:pt x="84" y="105"/>
                      <a:pt x="84" y="105"/>
                    </a:cubicBezTo>
                    <a:cubicBezTo>
                      <a:pt x="89" y="94"/>
                      <a:pt x="89" y="94"/>
                      <a:pt x="89" y="94"/>
                    </a:cubicBezTo>
                    <a:cubicBezTo>
                      <a:pt x="91" y="91"/>
                      <a:pt x="91" y="88"/>
                      <a:pt x="91" y="85"/>
                    </a:cubicBezTo>
                    <a:cubicBezTo>
                      <a:pt x="91" y="83"/>
                      <a:pt x="90" y="80"/>
                      <a:pt x="88" y="76"/>
                    </a:cubicBezTo>
                    <a:cubicBezTo>
                      <a:pt x="86" y="74"/>
                      <a:pt x="84" y="71"/>
                      <a:pt x="81" y="67"/>
                    </a:cubicBezTo>
                    <a:cubicBezTo>
                      <a:pt x="77" y="63"/>
                      <a:pt x="74" y="60"/>
                      <a:pt x="71" y="57"/>
                    </a:cubicBezTo>
                    <a:cubicBezTo>
                      <a:pt x="74" y="52"/>
                      <a:pt x="74" y="52"/>
                      <a:pt x="74" y="52"/>
                    </a:cubicBezTo>
                    <a:cubicBezTo>
                      <a:pt x="135" y="103"/>
                      <a:pt x="135" y="103"/>
                      <a:pt x="135" y="103"/>
                    </a:cubicBezTo>
                    <a:cubicBezTo>
                      <a:pt x="132" y="108"/>
                      <a:pt x="132" y="108"/>
                      <a:pt x="132" y="108"/>
                    </a:cubicBezTo>
                    <a:cubicBezTo>
                      <a:pt x="129" y="105"/>
                      <a:pt x="125" y="103"/>
                      <a:pt x="120" y="100"/>
                    </a:cubicBezTo>
                    <a:cubicBezTo>
                      <a:pt x="116" y="98"/>
                      <a:pt x="113" y="96"/>
                      <a:pt x="111" y="95"/>
                    </a:cubicBezTo>
                    <a:cubicBezTo>
                      <a:pt x="107" y="94"/>
                      <a:pt x="104" y="94"/>
                      <a:pt x="103" y="95"/>
                    </a:cubicBezTo>
                    <a:cubicBezTo>
                      <a:pt x="101" y="96"/>
                      <a:pt x="99" y="98"/>
                      <a:pt x="98" y="101"/>
                    </a:cubicBezTo>
                    <a:cubicBezTo>
                      <a:pt x="93" y="112"/>
                      <a:pt x="93" y="112"/>
                      <a:pt x="93" y="112"/>
                    </a:cubicBezTo>
                    <a:cubicBezTo>
                      <a:pt x="140" y="151"/>
                      <a:pt x="140" y="151"/>
                      <a:pt x="140" y="151"/>
                    </a:cubicBezTo>
                    <a:cubicBezTo>
                      <a:pt x="144" y="155"/>
                      <a:pt x="148" y="158"/>
                      <a:pt x="151" y="160"/>
                    </a:cubicBezTo>
                    <a:cubicBezTo>
                      <a:pt x="154" y="162"/>
                      <a:pt x="156" y="163"/>
                      <a:pt x="158" y="163"/>
                    </a:cubicBezTo>
                    <a:cubicBezTo>
                      <a:pt x="160" y="163"/>
                      <a:pt x="162" y="162"/>
                      <a:pt x="163" y="160"/>
                    </a:cubicBezTo>
                    <a:cubicBezTo>
                      <a:pt x="165" y="158"/>
                      <a:pt x="166" y="156"/>
                      <a:pt x="168" y="152"/>
                    </a:cubicBezTo>
                    <a:cubicBezTo>
                      <a:pt x="169" y="151"/>
                      <a:pt x="170" y="149"/>
                      <a:pt x="171" y="146"/>
                    </a:cubicBezTo>
                    <a:cubicBezTo>
                      <a:pt x="172" y="144"/>
                      <a:pt x="173" y="142"/>
                      <a:pt x="173" y="140"/>
                    </a:cubicBezTo>
                    <a:cubicBezTo>
                      <a:pt x="174" y="138"/>
                      <a:pt x="174" y="136"/>
                      <a:pt x="174" y="133"/>
                    </a:cubicBezTo>
                    <a:cubicBezTo>
                      <a:pt x="174" y="131"/>
                      <a:pt x="174" y="129"/>
                      <a:pt x="173" y="127"/>
                    </a:cubicBezTo>
                    <a:cubicBezTo>
                      <a:pt x="170" y="122"/>
                      <a:pt x="166" y="115"/>
                      <a:pt x="160" y="107"/>
                    </a:cubicBezTo>
                    <a:cubicBezTo>
                      <a:pt x="154" y="99"/>
                      <a:pt x="149" y="93"/>
                      <a:pt x="146" y="89"/>
                    </a:cubicBezTo>
                    <a:lnTo>
                      <a:pt x="149" y="85"/>
                    </a:lnTo>
                    <a:close/>
                  </a:path>
                </a:pathLst>
              </a:custGeom>
              <a:solidFill>
                <a:srgbClr val="898989"/>
              </a:solidFill>
              <a:ln>
                <a:noFill/>
              </a:ln>
            </p:spPr>
            <p:txBody>
              <a:bodyPr anchor="ctr"/>
              <a:lstStyle/>
              <a:p>
                <a:pPr algn="ctr"/>
                <a:endParaRPr/>
              </a:p>
            </p:txBody>
          </p:sp>
          <p:sp>
            <p:nvSpPr>
              <p:cNvPr id="53" name="íṧḻïďé">
                <a:extLst>
                  <a:ext uri="{FF2B5EF4-FFF2-40B4-BE49-F238E27FC236}">
                    <a16:creationId xmlns:a16="http://schemas.microsoft.com/office/drawing/2014/main" id="{B09F8A3C-88B5-4819-8A2F-6D9786527AB7}"/>
                  </a:ext>
                </a:extLst>
              </p:cNvPr>
              <p:cNvSpPr/>
              <p:nvPr/>
            </p:nvSpPr>
            <p:spPr bwMode="auto">
              <a:xfrm>
                <a:off x="3756026" y="3581401"/>
                <a:ext cx="144463" cy="115888"/>
              </a:xfrm>
              <a:custGeom>
                <a:avLst/>
                <a:gdLst>
                  <a:gd name="T0" fmla="*/ 182 w 184"/>
                  <a:gd name="T1" fmla="*/ 126 h 148"/>
                  <a:gd name="T2" fmla="*/ 170 w 184"/>
                  <a:gd name="T3" fmla="*/ 141 h 148"/>
                  <a:gd name="T4" fmla="*/ 148 w 184"/>
                  <a:gd name="T5" fmla="*/ 147 h 148"/>
                  <a:gd name="T6" fmla="*/ 117 w 184"/>
                  <a:gd name="T7" fmla="*/ 144 h 148"/>
                  <a:gd name="T8" fmla="*/ 79 w 184"/>
                  <a:gd name="T9" fmla="*/ 129 h 148"/>
                  <a:gd name="T10" fmla="*/ 43 w 184"/>
                  <a:gd name="T11" fmla="*/ 107 h 148"/>
                  <a:gd name="T12" fmla="*/ 17 w 184"/>
                  <a:gd name="T13" fmla="*/ 81 h 148"/>
                  <a:gd name="T14" fmla="*/ 3 w 184"/>
                  <a:gd name="T15" fmla="*/ 56 h 148"/>
                  <a:gd name="T16" fmla="*/ 2 w 184"/>
                  <a:gd name="T17" fmla="*/ 33 h 148"/>
                  <a:gd name="T18" fmla="*/ 9 w 184"/>
                  <a:gd name="T19" fmla="*/ 21 h 148"/>
                  <a:gd name="T20" fmla="*/ 21 w 184"/>
                  <a:gd name="T21" fmla="*/ 13 h 148"/>
                  <a:gd name="T22" fmla="*/ 14 w 184"/>
                  <a:gd name="T23" fmla="*/ 6 h 148"/>
                  <a:gd name="T24" fmla="*/ 16 w 184"/>
                  <a:gd name="T25" fmla="*/ 0 h 148"/>
                  <a:gd name="T26" fmla="*/ 77 w 184"/>
                  <a:gd name="T27" fmla="*/ 30 h 148"/>
                  <a:gd name="T28" fmla="*/ 76 w 184"/>
                  <a:gd name="T29" fmla="*/ 36 h 148"/>
                  <a:gd name="T30" fmla="*/ 55 w 184"/>
                  <a:gd name="T31" fmla="*/ 30 h 148"/>
                  <a:gd name="T32" fmla="*/ 36 w 184"/>
                  <a:gd name="T33" fmla="*/ 27 h 148"/>
                  <a:gd name="T34" fmla="*/ 20 w 184"/>
                  <a:gd name="T35" fmla="*/ 29 h 148"/>
                  <a:gd name="T36" fmla="*/ 12 w 184"/>
                  <a:gd name="T37" fmla="*/ 38 h 148"/>
                  <a:gd name="T38" fmla="*/ 14 w 184"/>
                  <a:gd name="T39" fmla="*/ 54 h 148"/>
                  <a:gd name="T40" fmla="*/ 26 w 184"/>
                  <a:gd name="T41" fmla="*/ 72 h 148"/>
                  <a:gd name="T42" fmla="*/ 49 w 184"/>
                  <a:gd name="T43" fmla="*/ 91 h 148"/>
                  <a:gd name="T44" fmla="*/ 83 w 184"/>
                  <a:gd name="T45" fmla="*/ 111 h 148"/>
                  <a:gd name="T46" fmla="*/ 114 w 184"/>
                  <a:gd name="T47" fmla="*/ 123 h 148"/>
                  <a:gd name="T48" fmla="*/ 140 w 184"/>
                  <a:gd name="T49" fmla="*/ 128 h 148"/>
                  <a:gd name="T50" fmla="*/ 159 w 184"/>
                  <a:gd name="T51" fmla="*/ 125 h 148"/>
                  <a:gd name="T52" fmla="*/ 169 w 184"/>
                  <a:gd name="T53" fmla="*/ 114 h 148"/>
                  <a:gd name="T54" fmla="*/ 170 w 184"/>
                  <a:gd name="T55" fmla="*/ 101 h 148"/>
                  <a:gd name="T56" fmla="*/ 164 w 184"/>
                  <a:gd name="T57" fmla="*/ 88 h 148"/>
                  <a:gd name="T58" fmla="*/ 154 w 184"/>
                  <a:gd name="T59" fmla="*/ 76 h 148"/>
                  <a:gd name="T60" fmla="*/ 140 w 184"/>
                  <a:gd name="T61" fmla="*/ 64 h 148"/>
                  <a:gd name="T62" fmla="*/ 146 w 184"/>
                  <a:gd name="T63" fmla="*/ 60 h 148"/>
                  <a:gd name="T64" fmla="*/ 178 w 184"/>
                  <a:gd name="T65" fmla="*/ 95 h 148"/>
                  <a:gd name="T66" fmla="*/ 182 w 184"/>
                  <a:gd name="T67" fmla="*/ 12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4" h="148">
                    <a:moveTo>
                      <a:pt x="182" y="126"/>
                    </a:moveTo>
                    <a:cubicBezTo>
                      <a:pt x="180" y="132"/>
                      <a:pt x="176" y="137"/>
                      <a:pt x="170" y="141"/>
                    </a:cubicBezTo>
                    <a:cubicBezTo>
                      <a:pt x="165" y="145"/>
                      <a:pt x="157" y="147"/>
                      <a:pt x="148" y="147"/>
                    </a:cubicBezTo>
                    <a:cubicBezTo>
                      <a:pt x="139" y="148"/>
                      <a:pt x="129" y="147"/>
                      <a:pt x="117" y="144"/>
                    </a:cubicBezTo>
                    <a:cubicBezTo>
                      <a:pt x="106" y="141"/>
                      <a:pt x="93" y="136"/>
                      <a:pt x="79" y="129"/>
                    </a:cubicBezTo>
                    <a:cubicBezTo>
                      <a:pt x="65" y="122"/>
                      <a:pt x="53" y="115"/>
                      <a:pt x="43" y="107"/>
                    </a:cubicBezTo>
                    <a:cubicBezTo>
                      <a:pt x="32" y="98"/>
                      <a:pt x="24" y="90"/>
                      <a:pt x="17" y="81"/>
                    </a:cubicBezTo>
                    <a:cubicBezTo>
                      <a:pt x="10" y="73"/>
                      <a:pt x="5" y="64"/>
                      <a:pt x="3" y="56"/>
                    </a:cubicBezTo>
                    <a:cubicBezTo>
                      <a:pt x="0" y="48"/>
                      <a:pt x="0" y="40"/>
                      <a:pt x="2" y="33"/>
                    </a:cubicBezTo>
                    <a:cubicBezTo>
                      <a:pt x="3" y="28"/>
                      <a:pt x="6" y="24"/>
                      <a:pt x="9" y="21"/>
                    </a:cubicBezTo>
                    <a:cubicBezTo>
                      <a:pt x="12" y="18"/>
                      <a:pt x="17" y="15"/>
                      <a:pt x="21" y="13"/>
                    </a:cubicBezTo>
                    <a:cubicBezTo>
                      <a:pt x="14" y="6"/>
                      <a:pt x="14" y="6"/>
                      <a:pt x="14" y="6"/>
                    </a:cubicBezTo>
                    <a:cubicBezTo>
                      <a:pt x="16" y="0"/>
                      <a:pt x="16" y="0"/>
                      <a:pt x="16" y="0"/>
                    </a:cubicBezTo>
                    <a:cubicBezTo>
                      <a:pt x="77" y="30"/>
                      <a:pt x="77" y="30"/>
                      <a:pt x="77" y="30"/>
                    </a:cubicBezTo>
                    <a:cubicBezTo>
                      <a:pt x="76" y="36"/>
                      <a:pt x="76" y="36"/>
                      <a:pt x="76" y="36"/>
                    </a:cubicBezTo>
                    <a:cubicBezTo>
                      <a:pt x="70" y="34"/>
                      <a:pt x="63" y="32"/>
                      <a:pt x="55" y="30"/>
                    </a:cubicBezTo>
                    <a:cubicBezTo>
                      <a:pt x="48" y="28"/>
                      <a:pt x="41" y="27"/>
                      <a:pt x="36" y="27"/>
                    </a:cubicBezTo>
                    <a:cubicBezTo>
                      <a:pt x="30" y="26"/>
                      <a:pt x="24" y="27"/>
                      <a:pt x="20" y="29"/>
                    </a:cubicBezTo>
                    <a:cubicBezTo>
                      <a:pt x="16" y="30"/>
                      <a:pt x="14" y="33"/>
                      <a:pt x="12" y="38"/>
                    </a:cubicBezTo>
                    <a:cubicBezTo>
                      <a:pt x="11" y="42"/>
                      <a:pt x="12" y="48"/>
                      <a:pt x="14" y="54"/>
                    </a:cubicBezTo>
                    <a:cubicBezTo>
                      <a:pt x="16" y="59"/>
                      <a:pt x="20" y="66"/>
                      <a:pt x="26" y="72"/>
                    </a:cubicBezTo>
                    <a:cubicBezTo>
                      <a:pt x="32" y="78"/>
                      <a:pt x="40" y="85"/>
                      <a:pt x="49" y="91"/>
                    </a:cubicBezTo>
                    <a:cubicBezTo>
                      <a:pt x="59" y="98"/>
                      <a:pt x="70" y="104"/>
                      <a:pt x="83" y="111"/>
                    </a:cubicBezTo>
                    <a:cubicBezTo>
                      <a:pt x="94" y="116"/>
                      <a:pt x="104" y="120"/>
                      <a:pt x="114" y="123"/>
                    </a:cubicBezTo>
                    <a:cubicBezTo>
                      <a:pt x="123" y="126"/>
                      <a:pt x="132" y="128"/>
                      <a:pt x="140" y="128"/>
                    </a:cubicBezTo>
                    <a:cubicBezTo>
                      <a:pt x="148" y="129"/>
                      <a:pt x="154" y="127"/>
                      <a:pt x="159" y="125"/>
                    </a:cubicBezTo>
                    <a:cubicBezTo>
                      <a:pt x="165" y="123"/>
                      <a:pt x="168" y="119"/>
                      <a:pt x="169" y="114"/>
                    </a:cubicBezTo>
                    <a:cubicBezTo>
                      <a:pt x="171" y="110"/>
                      <a:pt x="171" y="105"/>
                      <a:pt x="170" y="101"/>
                    </a:cubicBezTo>
                    <a:cubicBezTo>
                      <a:pt x="168" y="97"/>
                      <a:pt x="167" y="92"/>
                      <a:pt x="164" y="88"/>
                    </a:cubicBezTo>
                    <a:cubicBezTo>
                      <a:pt x="161" y="84"/>
                      <a:pt x="158" y="80"/>
                      <a:pt x="154" y="76"/>
                    </a:cubicBezTo>
                    <a:cubicBezTo>
                      <a:pt x="150" y="71"/>
                      <a:pt x="145" y="67"/>
                      <a:pt x="140" y="64"/>
                    </a:cubicBezTo>
                    <a:cubicBezTo>
                      <a:pt x="146" y="60"/>
                      <a:pt x="146" y="60"/>
                      <a:pt x="146" y="60"/>
                    </a:cubicBezTo>
                    <a:cubicBezTo>
                      <a:pt x="162" y="73"/>
                      <a:pt x="172" y="85"/>
                      <a:pt x="178" y="95"/>
                    </a:cubicBezTo>
                    <a:cubicBezTo>
                      <a:pt x="183" y="106"/>
                      <a:pt x="184" y="116"/>
                      <a:pt x="182" y="126"/>
                    </a:cubicBezTo>
                    <a:close/>
                  </a:path>
                </a:pathLst>
              </a:custGeom>
              <a:solidFill>
                <a:srgbClr val="898989"/>
              </a:solidFill>
              <a:ln>
                <a:noFill/>
              </a:ln>
            </p:spPr>
            <p:txBody>
              <a:bodyPr anchor="ctr"/>
              <a:lstStyle/>
              <a:p>
                <a:pPr algn="ctr"/>
                <a:endParaRPr/>
              </a:p>
            </p:txBody>
          </p:sp>
          <p:sp>
            <p:nvSpPr>
              <p:cNvPr id="54" name="iSlídè">
                <a:extLst>
                  <a:ext uri="{FF2B5EF4-FFF2-40B4-BE49-F238E27FC236}">
                    <a16:creationId xmlns:a16="http://schemas.microsoft.com/office/drawing/2014/main" id="{9B63C3C8-4AE0-4405-ACE9-01CA4A11816E}"/>
                  </a:ext>
                </a:extLst>
              </p:cNvPr>
              <p:cNvSpPr/>
              <p:nvPr/>
            </p:nvSpPr>
            <p:spPr bwMode="auto">
              <a:xfrm>
                <a:off x="3767138" y="3487738"/>
                <a:ext cx="155575" cy="131763"/>
              </a:xfrm>
              <a:custGeom>
                <a:avLst/>
                <a:gdLst>
                  <a:gd name="T0" fmla="*/ 199 w 199"/>
                  <a:gd name="T1" fmla="*/ 54 h 167"/>
                  <a:gd name="T2" fmla="*/ 191 w 199"/>
                  <a:gd name="T3" fmla="*/ 99 h 167"/>
                  <a:gd name="T4" fmla="*/ 182 w 199"/>
                  <a:gd name="T5" fmla="*/ 97 h 167"/>
                  <a:gd name="T6" fmla="*/ 183 w 199"/>
                  <a:gd name="T7" fmla="*/ 91 h 167"/>
                  <a:gd name="T8" fmla="*/ 182 w 199"/>
                  <a:gd name="T9" fmla="*/ 86 h 167"/>
                  <a:gd name="T10" fmla="*/ 178 w 199"/>
                  <a:gd name="T11" fmla="*/ 81 h 167"/>
                  <a:gd name="T12" fmla="*/ 170 w 199"/>
                  <a:gd name="T13" fmla="*/ 77 h 167"/>
                  <a:gd name="T14" fmla="*/ 106 w 199"/>
                  <a:gd name="T15" fmla="*/ 58 h 167"/>
                  <a:gd name="T16" fmla="*/ 97 w 199"/>
                  <a:gd name="T17" fmla="*/ 109 h 167"/>
                  <a:gd name="T18" fmla="*/ 160 w 199"/>
                  <a:gd name="T19" fmla="*/ 128 h 167"/>
                  <a:gd name="T20" fmla="*/ 167 w 199"/>
                  <a:gd name="T21" fmla="*/ 130 h 167"/>
                  <a:gd name="T22" fmla="*/ 173 w 199"/>
                  <a:gd name="T23" fmla="*/ 128 h 167"/>
                  <a:gd name="T24" fmla="*/ 176 w 199"/>
                  <a:gd name="T25" fmla="*/ 124 h 167"/>
                  <a:gd name="T26" fmla="*/ 178 w 199"/>
                  <a:gd name="T27" fmla="*/ 119 h 167"/>
                  <a:gd name="T28" fmla="*/ 187 w 199"/>
                  <a:gd name="T29" fmla="*/ 122 h 167"/>
                  <a:gd name="T30" fmla="*/ 180 w 199"/>
                  <a:gd name="T31" fmla="*/ 167 h 167"/>
                  <a:gd name="T32" fmla="*/ 171 w 199"/>
                  <a:gd name="T33" fmla="*/ 164 h 167"/>
                  <a:gd name="T34" fmla="*/ 171 w 199"/>
                  <a:gd name="T35" fmla="*/ 159 h 167"/>
                  <a:gd name="T36" fmla="*/ 170 w 199"/>
                  <a:gd name="T37" fmla="*/ 154 h 167"/>
                  <a:gd name="T38" fmla="*/ 166 w 199"/>
                  <a:gd name="T39" fmla="*/ 149 h 167"/>
                  <a:gd name="T40" fmla="*/ 158 w 199"/>
                  <a:gd name="T41" fmla="*/ 145 h 167"/>
                  <a:gd name="T42" fmla="*/ 28 w 199"/>
                  <a:gd name="T43" fmla="*/ 106 h 167"/>
                  <a:gd name="T44" fmla="*/ 21 w 199"/>
                  <a:gd name="T45" fmla="*/ 105 h 167"/>
                  <a:gd name="T46" fmla="*/ 15 w 199"/>
                  <a:gd name="T47" fmla="*/ 107 h 167"/>
                  <a:gd name="T48" fmla="*/ 11 w 199"/>
                  <a:gd name="T49" fmla="*/ 111 h 167"/>
                  <a:gd name="T50" fmla="*/ 9 w 199"/>
                  <a:gd name="T51" fmla="*/ 115 h 167"/>
                  <a:gd name="T52" fmla="*/ 0 w 199"/>
                  <a:gd name="T53" fmla="*/ 113 h 167"/>
                  <a:gd name="T54" fmla="*/ 7 w 199"/>
                  <a:gd name="T55" fmla="*/ 67 h 167"/>
                  <a:gd name="T56" fmla="*/ 16 w 199"/>
                  <a:gd name="T57" fmla="*/ 70 h 167"/>
                  <a:gd name="T58" fmla="*/ 17 w 199"/>
                  <a:gd name="T59" fmla="*/ 76 h 167"/>
                  <a:gd name="T60" fmla="*/ 18 w 199"/>
                  <a:gd name="T61" fmla="*/ 81 h 167"/>
                  <a:gd name="T62" fmla="*/ 22 w 199"/>
                  <a:gd name="T63" fmla="*/ 86 h 167"/>
                  <a:gd name="T64" fmla="*/ 30 w 199"/>
                  <a:gd name="T65" fmla="*/ 89 h 167"/>
                  <a:gd name="T66" fmla="*/ 86 w 199"/>
                  <a:gd name="T67" fmla="*/ 106 h 167"/>
                  <a:gd name="T68" fmla="*/ 95 w 199"/>
                  <a:gd name="T69" fmla="*/ 55 h 167"/>
                  <a:gd name="T70" fmla="*/ 40 w 199"/>
                  <a:gd name="T71" fmla="*/ 38 h 167"/>
                  <a:gd name="T72" fmla="*/ 32 w 199"/>
                  <a:gd name="T73" fmla="*/ 37 h 167"/>
                  <a:gd name="T74" fmla="*/ 27 w 199"/>
                  <a:gd name="T75" fmla="*/ 39 h 167"/>
                  <a:gd name="T76" fmla="*/ 23 w 199"/>
                  <a:gd name="T77" fmla="*/ 43 h 167"/>
                  <a:gd name="T78" fmla="*/ 20 w 199"/>
                  <a:gd name="T79" fmla="*/ 48 h 167"/>
                  <a:gd name="T80" fmla="*/ 11 w 199"/>
                  <a:gd name="T81" fmla="*/ 45 h 167"/>
                  <a:gd name="T82" fmla="*/ 19 w 199"/>
                  <a:gd name="T83" fmla="*/ 0 h 167"/>
                  <a:gd name="T84" fmla="*/ 28 w 199"/>
                  <a:gd name="T85" fmla="*/ 2 h 167"/>
                  <a:gd name="T86" fmla="*/ 29 w 199"/>
                  <a:gd name="T87" fmla="*/ 8 h 167"/>
                  <a:gd name="T88" fmla="*/ 30 w 199"/>
                  <a:gd name="T89" fmla="*/ 13 h 167"/>
                  <a:gd name="T90" fmla="*/ 34 w 199"/>
                  <a:gd name="T91" fmla="*/ 18 h 167"/>
                  <a:gd name="T92" fmla="*/ 42 w 199"/>
                  <a:gd name="T93" fmla="*/ 21 h 167"/>
                  <a:gd name="T94" fmla="*/ 171 w 199"/>
                  <a:gd name="T95" fmla="*/ 61 h 167"/>
                  <a:gd name="T96" fmla="*/ 179 w 199"/>
                  <a:gd name="T97" fmla="*/ 62 h 167"/>
                  <a:gd name="T98" fmla="*/ 185 w 199"/>
                  <a:gd name="T99" fmla="*/ 60 h 167"/>
                  <a:gd name="T100" fmla="*/ 188 w 199"/>
                  <a:gd name="T101" fmla="*/ 56 h 167"/>
                  <a:gd name="T102" fmla="*/ 190 w 199"/>
                  <a:gd name="T103" fmla="*/ 51 h 167"/>
                  <a:gd name="T104" fmla="*/ 199 w 199"/>
                  <a:gd name="T105"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9" h="167">
                    <a:moveTo>
                      <a:pt x="199" y="54"/>
                    </a:moveTo>
                    <a:cubicBezTo>
                      <a:pt x="191" y="99"/>
                      <a:pt x="191" y="99"/>
                      <a:pt x="191" y="99"/>
                    </a:cubicBezTo>
                    <a:cubicBezTo>
                      <a:pt x="182" y="97"/>
                      <a:pt x="182" y="97"/>
                      <a:pt x="182" y="97"/>
                    </a:cubicBezTo>
                    <a:cubicBezTo>
                      <a:pt x="182" y="95"/>
                      <a:pt x="182" y="93"/>
                      <a:pt x="183" y="91"/>
                    </a:cubicBezTo>
                    <a:cubicBezTo>
                      <a:pt x="183" y="89"/>
                      <a:pt x="182" y="87"/>
                      <a:pt x="182" y="86"/>
                    </a:cubicBezTo>
                    <a:cubicBezTo>
                      <a:pt x="181" y="84"/>
                      <a:pt x="180" y="82"/>
                      <a:pt x="178" y="81"/>
                    </a:cubicBezTo>
                    <a:cubicBezTo>
                      <a:pt x="176" y="80"/>
                      <a:pt x="173" y="78"/>
                      <a:pt x="170" y="77"/>
                    </a:cubicBezTo>
                    <a:cubicBezTo>
                      <a:pt x="106" y="58"/>
                      <a:pt x="106" y="58"/>
                      <a:pt x="106" y="58"/>
                    </a:cubicBezTo>
                    <a:cubicBezTo>
                      <a:pt x="97" y="109"/>
                      <a:pt x="97" y="109"/>
                      <a:pt x="97" y="109"/>
                    </a:cubicBezTo>
                    <a:cubicBezTo>
                      <a:pt x="160" y="128"/>
                      <a:pt x="160" y="128"/>
                      <a:pt x="160" y="128"/>
                    </a:cubicBezTo>
                    <a:cubicBezTo>
                      <a:pt x="163" y="129"/>
                      <a:pt x="165" y="130"/>
                      <a:pt x="167" y="130"/>
                    </a:cubicBezTo>
                    <a:cubicBezTo>
                      <a:pt x="169" y="130"/>
                      <a:pt x="171" y="129"/>
                      <a:pt x="173" y="128"/>
                    </a:cubicBezTo>
                    <a:cubicBezTo>
                      <a:pt x="174" y="127"/>
                      <a:pt x="175" y="126"/>
                      <a:pt x="176" y="124"/>
                    </a:cubicBezTo>
                    <a:cubicBezTo>
                      <a:pt x="177" y="122"/>
                      <a:pt x="178" y="120"/>
                      <a:pt x="178" y="119"/>
                    </a:cubicBezTo>
                    <a:cubicBezTo>
                      <a:pt x="187" y="122"/>
                      <a:pt x="187" y="122"/>
                      <a:pt x="187" y="122"/>
                    </a:cubicBezTo>
                    <a:cubicBezTo>
                      <a:pt x="180" y="167"/>
                      <a:pt x="180" y="167"/>
                      <a:pt x="180" y="167"/>
                    </a:cubicBezTo>
                    <a:cubicBezTo>
                      <a:pt x="171" y="164"/>
                      <a:pt x="171" y="164"/>
                      <a:pt x="171" y="164"/>
                    </a:cubicBezTo>
                    <a:cubicBezTo>
                      <a:pt x="171" y="163"/>
                      <a:pt x="171" y="161"/>
                      <a:pt x="171" y="159"/>
                    </a:cubicBezTo>
                    <a:cubicBezTo>
                      <a:pt x="171" y="156"/>
                      <a:pt x="171" y="155"/>
                      <a:pt x="170" y="154"/>
                    </a:cubicBezTo>
                    <a:cubicBezTo>
                      <a:pt x="169" y="152"/>
                      <a:pt x="168" y="150"/>
                      <a:pt x="166" y="149"/>
                    </a:cubicBezTo>
                    <a:cubicBezTo>
                      <a:pt x="164" y="147"/>
                      <a:pt x="161" y="146"/>
                      <a:pt x="158" y="145"/>
                    </a:cubicBezTo>
                    <a:cubicBezTo>
                      <a:pt x="28" y="106"/>
                      <a:pt x="28" y="106"/>
                      <a:pt x="28" y="106"/>
                    </a:cubicBezTo>
                    <a:cubicBezTo>
                      <a:pt x="26" y="105"/>
                      <a:pt x="23" y="105"/>
                      <a:pt x="21" y="105"/>
                    </a:cubicBezTo>
                    <a:cubicBezTo>
                      <a:pt x="18" y="105"/>
                      <a:pt x="16" y="105"/>
                      <a:pt x="15" y="107"/>
                    </a:cubicBezTo>
                    <a:cubicBezTo>
                      <a:pt x="13" y="108"/>
                      <a:pt x="12" y="109"/>
                      <a:pt x="11" y="111"/>
                    </a:cubicBezTo>
                    <a:cubicBezTo>
                      <a:pt x="10" y="113"/>
                      <a:pt x="9" y="114"/>
                      <a:pt x="9" y="115"/>
                    </a:cubicBezTo>
                    <a:cubicBezTo>
                      <a:pt x="0" y="113"/>
                      <a:pt x="0" y="113"/>
                      <a:pt x="0" y="113"/>
                    </a:cubicBezTo>
                    <a:cubicBezTo>
                      <a:pt x="7" y="67"/>
                      <a:pt x="7" y="67"/>
                      <a:pt x="7" y="67"/>
                    </a:cubicBezTo>
                    <a:cubicBezTo>
                      <a:pt x="16" y="70"/>
                      <a:pt x="16" y="70"/>
                      <a:pt x="16" y="70"/>
                    </a:cubicBezTo>
                    <a:cubicBezTo>
                      <a:pt x="16" y="72"/>
                      <a:pt x="16" y="73"/>
                      <a:pt x="17" y="76"/>
                    </a:cubicBezTo>
                    <a:cubicBezTo>
                      <a:pt x="17" y="78"/>
                      <a:pt x="17" y="80"/>
                      <a:pt x="18" y="81"/>
                    </a:cubicBezTo>
                    <a:cubicBezTo>
                      <a:pt x="19" y="83"/>
                      <a:pt x="20" y="85"/>
                      <a:pt x="22" y="86"/>
                    </a:cubicBezTo>
                    <a:cubicBezTo>
                      <a:pt x="25" y="87"/>
                      <a:pt x="27" y="88"/>
                      <a:pt x="30" y="89"/>
                    </a:cubicBezTo>
                    <a:cubicBezTo>
                      <a:pt x="86" y="106"/>
                      <a:pt x="86" y="106"/>
                      <a:pt x="86" y="106"/>
                    </a:cubicBezTo>
                    <a:cubicBezTo>
                      <a:pt x="95" y="55"/>
                      <a:pt x="95" y="55"/>
                      <a:pt x="95" y="55"/>
                    </a:cubicBezTo>
                    <a:cubicBezTo>
                      <a:pt x="40" y="38"/>
                      <a:pt x="40" y="38"/>
                      <a:pt x="40" y="38"/>
                    </a:cubicBezTo>
                    <a:cubicBezTo>
                      <a:pt x="37" y="37"/>
                      <a:pt x="35" y="37"/>
                      <a:pt x="32" y="37"/>
                    </a:cubicBezTo>
                    <a:cubicBezTo>
                      <a:pt x="30" y="37"/>
                      <a:pt x="28" y="38"/>
                      <a:pt x="27" y="39"/>
                    </a:cubicBezTo>
                    <a:cubicBezTo>
                      <a:pt x="25" y="40"/>
                      <a:pt x="24" y="41"/>
                      <a:pt x="23" y="43"/>
                    </a:cubicBezTo>
                    <a:cubicBezTo>
                      <a:pt x="22" y="45"/>
                      <a:pt x="21" y="46"/>
                      <a:pt x="20" y="48"/>
                    </a:cubicBezTo>
                    <a:cubicBezTo>
                      <a:pt x="11" y="45"/>
                      <a:pt x="11" y="45"/>
                      <a:pt x="11" y="45"/>
                    </a:cubicBezTo>
                    <a:cubicBezTo>
                      <a:pt x="19" y="0"/>
                      <a:pt x="19" y="0"/>
                      <a:pt x="19" y="0"/>
                    </a:cubicBezTo>
                    <a:cubicBezTo>
                      <a:pt x="28" y="2"/>
                      <a:pt x="28" y="2"/>
                      <a:pt x="28" y="2"/>
                    </a:cubicBezTo>
                    <a:cubicBezTo>
                      <a:pt x="28" y="4"/>
                      <a:pt x="28" y="6"/>
                      <a:pt x="29" y="8"/>
                    </a:cubicBezTo>
                    <a:cubicBezTo>
                      <a:pt x="29" y="10"/>
                      <a:pt x="29" y="12"/>
                      <a:pt x="30" y="13"/>
                    </a:cubicBezTo>
                    <a:cubicBezTo>
                      <a:pt x="30" y="15"/>
                      <a:pt x="32" y="17"/>
                      <a:pt x="34" y="18"/>
                    </a:cubicBezTo>
                    <a:cubicBezTo>
                      <a:pt x="36" y="19"/>
                      <a:pt x="39" y="21"/>
                      <a:pt x="42" y="21"/>
                    </a:cubicBezTo>
                    <a:cubicBezTo>
                      <a:pt x="171" y="61"/>
                      <a:pt x="171" y="61"/>
                      <a:pt x="171" y="61"/>
                    </a:cubicBezTo>
                    <a:cubicBezTo>
                      <a:pt x="174" y="62"/>
                      <a:pt x="177" y="62"/>
                      <a:pt x="179" y="62"/>
                    </a:cubicBezTo>
                    <a:cubicBezTo>
                      <a:pt x="181" y="62"/>
                      <a:pt x="183" y="61"/>
                      <a:pt x="185" y="60"/>
                    </a:cubicBezTo>
                    <a:cubicBezTo>
                      <a:pt x="186" y="59"/>
                      <a:pt x="187" y="58"/>
                      <a:pt x="188" y="56"/>
                    </a:cubicBezTo>
                    <a:cubicBezTo>
                      <a:pt x="189" y="54"/>
                      <a:pt x="190" y="52"/>
                      <a:pt x="190" y="51"/>
                    </a:cubicBezTo>
                    <a:lnTo>
                      <a:pt x="199" y="54"/>
                    </a:lnTo>
                    <a:close/>
                  </a:path>
                </a:pathLst>
              </a:custGeom>
              <a:solidFill>
                <a:srgbClr val="898989"/>
              </a:solidFill>
              <a:ln>
                <a:noFill/>
              </a:ln>
            </p:spPr>
            <p:txBody>
              <a:bodyPr anchor="ctr"/>
              <a:lstStyle/>
              <a:p>
                <a:pPr algn="ctr"/>
                <a:endParaRPr/>
              </a:p>
            </p:txBody>
          </p:sp>
          <p:sp>
            <p:nvSpPr>
              <p:cNvPr id="55" name="îṣľíḋé">
                <a:extLst>
                  <a:ext uri="{FF2B5EF4-FFF2-40B4-BE49-F238E27FC236}">
                    <a16:creationId xmlns:a16="http://schemas.microsoft.com/office/drawing/2014/main" id="{472C7F56-01D6-42A9-8C6D-DE1F9A7FBB66}"/>
                  </a:ext>
                </a:extLst>
              </p:cNvPr>
              <p:cNvSpPr/>
              <p:nvPr/>
            </p:nvSpPr>
            <p:spPr bwMode="auto">
              <a:xfrm>
                <a:off x="3783013" y="3394076"/>
                <a:ext cx="147638" cy="96838"/>
              </a:xfrm>
              <a:custGeom>
                <a:avLst/>
                <a:gdLst>
                  <a:gd name="T0" fmla="*/ 11 w 188"/>
                  <a:gd name="T1" fmla="*/ 0 h 124"/>
                  <a:gd name="T2" fmla="*/ 13 w 188"/>
                  <a:gd name="T3" fmla="*/ 7 h 124"/>
                  <a:gd name="T4" fmla="*/ 17 w 188"/>
                  <a:gd name="T5" fmla="*/ 14 h 124"/>
                  <a:gd name="T6" fmla="*/ 29 w 188"/>
                  <a:gd name="T7" fmla="*/ 18 h 124"/>
                  <a:gd name="T8" fmla="*/ 53 w 188"/>
                  <a:gd name="T9" fmla="*/ 20 h 124"/>
                  <a:gd name="T10" fmla="*/ 188 w 188"/>
                  <a:gd name="T11" fmla="*/ 23 h 124"/>
                  <a:gd name="T12" fmla="*/ 188 w 188"/>
                  <a:gd name="T13" fmla="*/ 30 h 124"/>
                  <a:gd name="T14" fmla="*/ 36 w 188"/>
                  <a:gd name="T15" fmla="*/ 94 h 124"/>
                  <a:gd name="T16" fmla="*/ 131 w 188"/>
                  <a:gd name="T17" fmla="*/ 96 h 124"/>
                  <a:gd name="T18" fmla="*/ 156 w 188"/>
                  <a:gd name="T19" fmla="*/ 96 h 124"/>
                  <a:gd name="T20" fmla="*/ 168 w 188"/>
                  <a:gd name="T21" fmla="*/ 92 h 124"/>
                  <a:gd name="T22" fmla="*/ 173 w 188"/>
                  <a:gd name="T23" fmla="*/ 85 h 124"/>
                  <a:gd name="T24" fmla="*/ 176 w 188"/>
                  <a:gd name="T25" fmla="*/ 77 h 124"/>
                  <a:gd name="T26" fmla="*/ 185 w 188"/>
                  <a:gd name="T27" fmla="*/ 78 h 124"/>
                  <a:gd name="T28" fmla="*/ 185 w 188"/>
                  <a:gd name="T29" fmla="*/ 124 h 124"/>
                  <a:gd name="T30" fmla="*/ 176 w 188"/>
                  <a:gd name="T31" fmla="*/ 123 h 124"/>
                  <a:gd name="T32" fmla="*/ 173 w 188"/>
                  <a:gd name="T33" fmla="*/ 116 h 124"/>
                  <a:gd name="T34" fmla="*/ 169 w 188"/>
                  <a:gd name="T35" fmla="*/ 110 h 124"/>
                  <a:gd name="T36" fmla="*/ 158 w 188"/>
                  <a:gd name="T37" fmla="*/ 106 h 124"/>
                  <a:gd name="T38" fmla="*/ 132 w 188"/>
                  <a:gd name="T39" fmla="*/ 104 h 124"/>
                  <a:gd name="T40" fmla="*/ 42 w 188"/>
                  <a:gd name="T41" fmla="*/ 102 h 124"/>
                  <a:gd name="T42" fmla="*/ 29 w 188"/>
                  <a:gd name="T43" fmla="*/ 103 h 124"/>
                  <a:gd name="T44" fmla="*/ 20 w 188"/>
                  <a:gd name="T45" fmla="*/ 106 h 124"/>
                  <a:gd name="T46" fmla="*/ 13 w 188"/>
                  <a:gd name="T47" fmla="*/ 113 h 124"/>
                  <a:gd name="T48" fmla="*/ 9 w 188"/>
                  <a:gd name="T49" fmla="*/ 121 h 124"/>
                  <a:gd name="T50" fmla="*/ 0 w 188"/>
                  <a:gd name="T51" fmla="*/ 121 h 124"/>
                  <a:gd name="T52" fmla="*/ 1 w 188"/>
                  <a:gd name="T53" fmla="*/ 89 h 124"/>
                  <a:gd name="T54" fmla="*/ 142 w 188"/>
                  <a:gd name="T55" fmla="*/ 29 h 124"/>
                  <a:gd name="T56" fmla="*/ 54 w 188"/>
                  <a:gd name="T57" fmla="*/ 27 h 124"/>
                  <a:gd name="T58" fmla="*/ 30 w 188"/>
                  <a:gd name="T59" fmla="*/ 28 h 124"/>
                  <a:gd name="T60" fmla="*/ 18 w 188"/>
                  <a:gd name="T61" fmla="*/ 31 h 124"/>
                  <a:gd name="T62" fmla="*/ 13 w 188"/>
                  <a:gd name="T63" fmla="*/ 38 h 124"/>
                  <a:gd name="T64" fmla="*/ 10 w 188"/>
                  <a:gd name="T65" fmla="*/ 46 h 124"/>
                  <a:gd name="T66" fmla="*/ 1 w 188"/>
                  <a:gd name="T67" fmla="*/ 46 h 124"/>
                  <a:gd name="T68" fmla="*/ 2 w 188"/>
                  <a:gd name="T69" fmla="*/ 0 h 124"/>
                  <a:gd name="T70" fmla="*/ 11 w 188"/>
                  <a:gd name="T71"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8" h="124">
                    <a:moveTo>
                      <a:pt x="11" y="0"/>
                    </a:moveTo>
                    <a:cubicBezTo>
                      <a:pt x="11" y="2"/>
                      <a:pt x="12" y="4"/>
                      <a:pt x="13" y="7"/>
                    </a:cubicBezTo>
                    <a:cubicBezTo>
                      <a:pt x="14" y="10"/>
                      <a:pt x="16" y="12"/>
                      <a:pt x="17" y="14"/>
                    </a:cubicBezTo>
                    <a:cubicBezTo>
                      <a:pt x="19" y="16"/>
                      <a:pt x="23" y="17"/>
                      <a:pt x="29" y="18"/>
                    </a:cubicBezTo>
                    <a:cubicBezTo>
                      <a:pt x="36" y="19"/>
                      <a:pt x="43" y="19"/>
                      <a:pt x="53" y="20"/>
                    </a:cubicBezTo>
                    <a:cubicBezTo>
                      <a:pt x="188" y="23"/>
                      <a:pt x="188" y="23"/>
                      <a:pt x="188" y="23"/>
                    </a:cubicBezTo>
                    <a:cubicBezTo>
                      <a:pt x="188" y="30"/>
                      <a:pt x="188" y="30"/>
                      <a:pt x="188" y="30"/>
                    </a:cubicBezTo>
                    <a:cubicBezTo>
                      <a:pt x="36" y="94"/>
                      <a:pt x="36" y="94"/>
                      <a:pt x="36" y="94"/>
                    </a:cubicBezTo>
                    <a:cubicBezTo>
                      <a:pt x="131" y="96"/>
                      <a:pt x="131" y="96"/>
                      <a:pt x="131" y="96"/>
                    </a:cubicBezTo>
                    <a:cubicBezTo>
                      <a:pt x="142" y="97"/>
                      <a:pt x="150" y="96"/>
                      <a:pt x="156" y="96"/>
                    </a:cubicBezTo>
                    <a:cubicBezTo>
                      <a:pt x="161" y="95"/>
                      <a:pt x="166" y="94"/>
                      <a:pt x="168" y="92"/>
                    </a:cubicBezTo>
                    <a:cubicBezTo>
                      <a:pt x="170" y="91"/>
                      <a:pt x="172" y="89"/>
                      <a:pt x="173" y="85"/>
                    </a:cubicBezTo>
                    <a:cubicBezTo>
                      <a:pt x="175" y="81"/>
                      <a:pt x="176" y="79"/>
                      <a:pt x="176" y="77"/>
                    </a:cubicBezTo>
                    <a:cubicBezTo>
                      <a:pt x="185" y="78"/>
                      <a:pt x="185" y="78"/>
                      <a:pt x="185" y="78"/>
                    </a:cubicBezTo>
                    <a:cubicBezTo>
                      <a:pt x="185" y="124"/>
                      <a:pt x="185" y="124"/>
                      <a:pt x="185" y="124"/>
                    </a:cubicBezTo>
                    <a:cubicBezTo>
                      <a:pt x="176" y="123"/>
                      <a:pt x="176" y="123"/>
                      <a:pt x="176" y="123"/>
                    </a:cubicBezTo>
                    <a:cubicBezTo>
                      <a:pt x="175" y="122"/>
                      <a:pt x="175" y="120"/>
                      <a:pt x="173" y="116"/>
                    </a:cubicBezTo>
                    <a:cubicBezTo>
                      <a:pt x="172" y="113"/>
                      <a:pt x="170" y="111"/>
                      <a:pt x="169" y="110"/>
                    </a:cubicBezTo>
                    <a:cubicBezTo>
                      <a:pt x="167" y="108"/>
                      <a:pt x="163" y="107"/>
                      <a:pt x="158" y="106"/>
                    </a:cubicBezTo>
                    <a:cubicBezTo>
                      <a:pt x="153" y="105"/>
                      <a:pt x="145" y="104"/>
                      <a:pt x="132" y="104"/>
                    </a:cubicBezTo>
                    <a:cubicBezTo>
                      <a:pt x="42" y="102"/>
                      <a:pt x="42" y="102"/>
                      <a:pt x="42" y="102"/>
                    </a:cubicBezTo>
                    <a:cubicBezTo>
                      <a:pt x="38" y="102"/>
                      <a:pt x="34" y="102"/>
                      <a:pt x="29" y="103"/>
                    </a:cubicBezTo>
                    <a:cubicBezTo>
                      <a:pt x="25" y="103"/>
                      <a:pt x="22" y="105"/>
                      <a:pt x="20" y="106"/>
                    </a:cubicBezTo>
                    <a:cubicBezTo>
                      <a:pt x="17" y="108"/>
                      <a:pt x="15" y="110"/>
                      <a:pt x="13" y="113"/>
                    </a:cubicBezTo>
                    <a:cubicBezTo>
                      <a:pt x="11" y="117"/>
                      <a:pt x="10" y="119"/>
                      <a:pt x="9" y="121"/>
                    </a:cubicBezTo>
                    <a:cubicBezTo>
                      <a:pt x="0" y="121"/>
                      <a:pt x="0" y="121"/>
                      <a:pt x="0" y="121"/>
                    </a:cubicBezTo>
                    <a:cubicBezTo>
                      <a:pt x="1" y="89"/>
                      <a:pt x="1" y="89"/>
                      <a:pt x="1" y="89"/>
                    </a:cubicBezTo>
                    <a:cubicBezTo>
                      <a:pt x="142" y="29"/>
                      <a:pt x="142" y="29"/>
                      <a:pt x="142" y="29"/>
                    </a:cubicBezTo>
                    <a:cubicBezTo>
                      <a:pt x="54" y="27"/>
                      <a:pt x="54" y="27"/>
                      <a:pt x="54" y="27"/>
                    </a:cubicBezTo>
                    <a:cubicBezTo>
                      <a:pt x="44" y="27"/>
                      <a:pt x="35" y="27"/>
                      <a:pt x="30" y="28"/>
                    </a:cubicBezTo>
                    <a:cubicBezTo>
                      <a:pt x="24" y="29"/>
                      <a:pt x="20" y="30"/>
                      <a:pt x="18" y="31"/>
                    </a:cubicBezTo>
                    <a:cubicBezTo>
                      <a:pt x="16" y="33"/>
                      <a:pt x="15" y="35"/>
                      <a:pt x="13" y="38"/>
                    </a:cubicBezTo>
                    <a:cubicBezTo>
                      <a:pt x="11" y="42"/>
                      <a:pt x="11" y="44"/>
                      <a:pt x="10" y="46"/>
                    </a:cubicBezTo>
                    <a:cubicBezTo>
                      <a:pt x="1" y="46"/>
                      <a:pt x="1" y="46"/>
                      <a:pt x="1" y="46"/>
                    </a:cubicBezTo>
                    <a:cubicBezTo>
                      <a:pt x="2" y="0"/>
                      <a:pt x="2" y="0"/>
                      <a:pt x="2" y="0"/>
                    </a:cubicBezTo>
                    <a:lnTo>
                      <a:pt x="11" y="0"/>
                    </a:lnTo>
                    <a:close/>
                  </a:path>
                </a:pathLst>
              </a:custGeom>
              <a:solidFill>
                <a:srgbClr val="898989"/>
              </a:solidFill>
              <a:ln>
                <a:noFill/>
              </a:ln>
            </p:spPr>
            <p:txBody>
              <a:bodyPr anchor="ctr"/>
              <a:lstStyle/>
              <a:p>
                <a:pPr algn="ctr"/>
                <a:endParaRPr/>
              </a:p>
            </p:txBody>
          </p:sp>
          <p:sp>
            <p:nvSpPr>
              <p:cNvPr id="56" name="iṧľîḋè">
                <a:extLst>
                  <a:ext uri="{FF2B5EF4-FFF2-40B4-BE49-F238E27FC236}">
                    <a16:creationId xmlns:a16="http://schemas.microsoft.com/office/drawing/2014/main" id="{76AC9B29-1DFB-4408-930C-050128F5D4FD}"/>
                  </a:ext>
                </a:extLst>
              </p:cNvPr>
              <p:cNvSpPr/>
              <p:nvPr/>
            </p:nvSpPr>
            <p:spPr bwMode="auto">
              <a:xfrm>
                <a:off x="3779838" y="3303588"/>
                <a:ext cx="152400" cy="88900"/>
              </a:xfrm>
              <a:custGeom>
                <a:avLst/>
                <a:gdLst>
                  <a:gd name="T0" fmla="*/ 23 w 194"/>
                  <a:gd name="T1" fmla="*/ 30 h 113"/>
                  <a:gd name="T2" fmla="*/ 53 w 194"/>
                  <a:gd name="T3" fmla="*/ 13 h 113"/>
                  <a:gd name="T4" fmla="*/ 92 w 194"/>
                  <a:gd name="T5" fmla="*/ 3 h 113"/>
                  <a:gd name="T6" fmla="*/ 132 w 194"/>
                  <a:gd name="T7" fmla="*/ 1 h 113"/>
                  <a:gd name="T8" fmla="*/ 164 w 194"/>
                  <a:gd name="T9" fmla="*/ 8 h 113"/>
                  <a:gd name="T10" fmla="*/ 184 w 194"/>
                  <a:gd name="T11" fmla="*/ 22 h 113"/>
                  <a:gd name="T12" fmla="*/ 193 w 194"/>
                  <a:gd name="T13" fmla="*/ 42 h 113"/>
                  <a:gd name="T14" fmla="*/ 188 w 194"/>
                  <a:gd name="T15" fmla="*/ 64 h 113"/>
                  <a:gd name="T16" fmla="*/ 169 w 194"/>
                  <a:gd name="T17" fmla="*/ 84 h 113"/>
                  <a:gd name="T18" fmla="*/ 140 w 194"/>
                  <a:gd name="T19" fmla="*/ 100 h 113"/>
                  <a:gd name="T20" fmla="*/ 102 w 194"/>
                  <a:gd name="T21" fmla="*/ 110 h 113"/>
                  <a:gd name="T22" fmla="*/ 61 w 194"/>
                  <a:gd name="T23" fmla="*/ 112 h 113"/>
                  <a:gd name="T24" fmla="*/ 30 w 194"/>
                  <a:gd name="T25" fmla="*/ 105 h 113"/>
                  <a:gd name="T26" fmla="*/ 9 w 194"/>
                  <a:gd name="T27" fmla="*/ 91 h 113"/>
                  <a:gd name="T28" fmla="*/ 1 w 194"/>
                  <a:gd name="T29" fmla="*/ 72 h 113"/>
                  <a:gd name="T30" fmla="*/ 6 w 194"/>
                  <a:gd name="T31" fmla="*/ 50 h 113"/>
                  <a:gd name="T32" fmla="*/ 23 w 194"/>
                  <a:gd name="T33" fmla="*/ 30 h 113"/>
                  <a:gd name="T34" fmla="*/ 154 w 194"/>
                  <a:gd name="T35" fmla="*/ 21 h 113"/>
                  <a:gd name="T36" fmla="*/ 127 w 194"/>
                  <a:gd name="T37" fmla="*/ 19 h 113"/>
                  <a:gd name="T38" fmla="*/ 94 w 194"/>
                  <a:gd name="T39" fmla="*/ 22 h 113"/>
                  <a:gd name="T40" fmla="*/ 59 w 194"/>
                  <a:gd name="T41" fmla="*/ 30 h 113"/>
                  <a:gd name="T42" fmla="*/ 33 w 194"/>
                  <a:gd name="T43" fmla="*/ 40 h 113"/>
                  <a:gd name="T44" fmla="*/ 17 w 194"/>
                  <a:gd name="T45" fmla="*/ 54 h 113"/>
                  <a:gd name="T46" fmla="*/ 12 w 194"/>
                  <a:gd name="T47" fmla="*/ 70 h 113"/>
                  <a:gd name="T48" fmla="*/ 21 w 194"/>
                  <a:gd name="T49" fmla="*/ 85 h 113"/>
                  <a:gd name="T50" fmla="*/ 41 w 194"/>
                  <a:gd name="T51" fmla="*/ 92 h 113"/>
                  <a:gd name="T52" fmla="*/ 68 w 194"/>
                  <a:gd name="T53" fmla="*/ 94 h 113"/>
                  <a:gd name="T54" fmla="*/ 100 w 194"/>
                  <a:gd name="T55" fmla="*/ 91 h 113"/>
                  <a:gd name="T56" fmla="*/ 133 w 194"/>
                  <a:gd name="T57" fmla="*/ 84 h 113"/>
                  <a:gd name="T58" fmla="*/ 159 w 194"/>
                  <a:gd name="T59" fmla="*/ 73 h 113"/>
                  <a:gd name="T60" fmla="*/ 176 w 194"/>
                  <a:gd name="T61" fmla="*/ 60 h 113"/>
                  <a:gd name="T62" fmla="*/ 181 w 194"/>
                  <a:gd name="T63" fmla="*/ 44 h 113"/>
                  <a:gd name="T64" fmla="*/ 173 w 194"/>
                  <a:gd name="T65" fmla="*/ 29 h 113"/>
                  <a:gd name="T66" fmla="*/ 154 w 194"/>
                  <a:gd name="T67" fmla="*/ 2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 h="113">
                    <a:moveTo>
                      <a:pt x="23" y="30"/>
                    </a:moveTo>
                    <a:cubicBezTo>
                      <a:pt x="31" y="23"/>
                      <a:pt x="41" y="18"/>
                      <a:pt x="53" y="13"/>
                    </a:cubicBezTo>
                    <a:cubicBezTo>
                      <a:pt x="65" y="9"/>
                      <a:pt x="78" y="5"/>
                      <a:pt x="92" y="3"/>
                    </a:cubicBezTo>
                    <a:cubicBezTo>
                      <a:pt x="107" y="1"/>
                      <a:pt x="120" y="0"/>
                      <a:pt x="132" y="1"/>
                    </a:cubicBezTo>
                    <a:cubicBezTo>
                      <a:pt x="144" y="2"/>
                      <a:pt x="155" y="5"/>
                      <a:pt x="164" y="8"/>
                    </a:cubicBezTo>
                    <a:cubicBezTo>
                      <a:pt x="172" y="12"/>
                      <a:pt x="179" y="17"/>
                      <a:pt x="184" y="22"/>
                    </a:cubicBezTo>
                    <a:cubicBezTo>
                      <a:pt x="189" y="28"/>
                      <a:pt x="192" y="34"/>
                      <a:pt x="193" y="42"/>
                    </a:cubicBezTo>
                    <a:cubicBezTo>
                      <a:pt x="194" y="50"/>
                      <a:pt x="192" y="57"/>
                      <a:pt x="188" y="64"/>
                    </a:cubicBezTo>
                    <a:cubicBezTo>
                      <a:pt x="183" y="72"/>
                      <a:pt x="177" y="78"/>
                      <a:pt x="169" y="84"/>
                    </a:cubicBezTo>
                    <a:cubicBezTo>
                      <a:pt x="161" y="90"/>
                      <a:pt x="151" y="96"/>
                      <a:pt x="140" y="100"/>
                    </a:cubicBezTo>
                    <a:cubicBezTo>
                      <a:pt x="128" y="105"/>
                      <a:pt x="115" y="108"/>
                      <a:pt x="102" y="110"/>
                    </a:cubicBezTo>
                    <a:cubicBezTo>
                      <a:pt x="87" y="112"/>
                      <a:pt x="73" y="113"/>
                      <a:pt x="61" y="112"/>
                    </a:cubicBezTo>
                    <a:cubicBezTo>
                      <a:pt x="49" y="111"/>
                      <a:pt x="39" y="109"/>
                      <a:pt x="30" y="105"/>
                    </a:cubicBezTo>
                    <a:cubicBezTo>
                      <a:pt x="21" y="101"/>
                      <a:pt x="14" y="97"/>
                      <a:pt x="9" y="91"/>
                    </a:cubicBezTo>
                    <a:cubicBezTo>
                      <a:pt x="4" y="85"/>
                      <a:pt x="1" y="79"/>
                      <a:pt x="1" y="72"/>
                    </a:cubicBezTo>
                    <a:cubicBezTo>
                      <a:pt x="0" y="64"/>
                      <a:pt x="2" y="57"/>
                      <a:pt x="6" y="50"/>
                    </a:cubicBezTo>
                    <a:cubicBezTo>
                      <a:pt x="10" y="42"/>
                      <a:pt x="15" y="36"/>
                      <a:pt x="23" y="30"/>
                    </a:cubicBezTo>
                    <a:close/>
                    <a:moveTo>
                      <a:pt x="154" y="21"/>
                    </a:moveTo>
                    <a:cubicBezTo>
                      <a:pt x="146" y="20"/>
                      <a:pt x="137" y="19"/>
                      <a:pt x="127" y="19"/>
                    </a:cubicBezTo>
                    <a:cubicBezTo>
                      <a:pt x="117" y="19"/>
                      <a:pt x="106" y="20"/>
                      <a:pt x="94" y="22"/>
                    </a:cubicBezTo>
                    <a:cubicBezTo>
                      <a:pt x="81" y="24"/>
                      <a:pt x="70" y="27"/>
                      <a:pt x="59" y="30"/>
                    </a:cubicBezTo>
                    <a:cubicBezTo>
                      <a:pt x="49" y="33"/>
                      <a:pt x="40" y="36"/>
                      <a:pt x="33" y="40"/>
                    </a:cubicBezTo>
                    <a:cubicBezTo>
                      <a:pt x="26" y="44"/>
                      <a:pt x="21" y="49"/>
                      <a:pt x="17" y="54"/>
                    </a:cubicBezTo>
                    <a:cubicBezTo>
                      <a:pt x="13" y="59"/>
                      <a:pt x="12" y="64"/>
                      <a:pt x="12" y="70"/>
                    </a:cubicBezTo>
                    <a:cubicBezTo>
                      <a:pt x="13" y="76"/>
                      <a:pt x="16" y="81"/>
                      <a:pt x="21" y="85"/>
                    </a:cubicBezTo>
                    <a:cubicBezTo>
                      <a:pt x="26" y="88"/>
                      <a:pt x="32" y="91"/>
                      <a:pt x="41" y="92"/>
                    </a:cubicBezTo>
                    <a:cubicBezTo>
                      <a:pt x="48" y="94"/>
                      <a:pt x="57" y="94"/>
                      <a:pt x="68" y="94"/>
                    </a:cubicBezTo>
                    <a:cubicBezTo>
                      <a:pt x="78" y="94"/>
                      <a:pt x="89" y="93"/>
                      <a:pt x="100" y="91"/>
                    </a:cubicBezTo>
                    <a:cubicBezTo>
                      <a:pt x="112" y="89"/>
                      <a:pt x="124" y="87"/>
                      <a:pt x="133" y="84"/>
                    </a:cubicBezTo>
                    <a:cubicBezTo>
                      <a:pt x="143" y="81"/>
                      <a:pt x="152" y="78"/>
                      <a:pt x="159" y="73"/>
                    </a:cubicBezTo>
                    <a:cubicBezTo>
                      <a:pt x="167" y="69"/>
                      <a:pt x="172" y="65"/>
                      <a:pt x="176" y="60"/>
                    </a:cubicBezTo>
                    <a:cubicBezTo>
                      <a:pt x="180" y="55"/>
                      <a:pt x="182" y="50"/>
                      <a:pt x="181" y="44"/>
                    </a:cubicBezTo>
                    <a:cubicBezTo>
                      <a:pt x="181" y="38"/>
                      <a:pt x="178" y="33"/>
                      <a:pt x="173" y="29"/>
                    </a:cubicBezTo>
                    <a:cubicBezTo>
                      <a:pt x="169" y="26"/>
                      <a:pt x="162" y="23"/>
                      <a:pt x="154" y="21"/>
                    </a:cubicBezTo>
                    <a:close/>
                  </a:path>
                </a:pathLst>
              </a:custGeom>
              <a:solidFill>
                <a:srgbClr val="898989"/>
              </a:solidFill>
              <a:ln>
                <a:noFill/>
              </a:ln>
            </p:spPr>
            <p:txBody>
              <a:bodyPr anchor="ctr"/>
              <a:lstStyle/>
              <a:p>
                <a:pPr algn="ctr"/>
                <a:endParaRPr/>
              </a:p>
            </p:txBody>
          </p:sp>
          <p:sp>
            <p:nvSpPr>
              <p:cNvPr id="57" name="ïSļiḓe">
                <a:extLst>
                  <a:ext uri="{FF2B5EF4-FFF2-40B4-BE49-F238E27FC236}">
                    <a16:creationId xmlns:a16="http://schemas.microsoft.com/office/drawing/2014/main" id="{950B0B74-6989-4CD4-97C3-D8CB942C72C4}"/>
                  </a:ext>
                </a:extLst>
              </p:cNvPr>
              <p:cNvSpPr/>
              <p:nvPr/>
            </p:nvSpPr>
            <p:spPr bwMode="auto">
              <a:xfrm>
                <a:off x="3770313" y="3214688"/>
                <a:ext cx="147638" cy="112713"/>
              </a:xfrm>
              <a:custGeom>
                <a:avLst/>
                <a:gdLst>
                  <a:gd name="T0" fmla="*/ 118 w 188"/>
                  <a:gd name="T1" fmla="*/ 15 h 143"/>
                  <a:gd name="T2" fmla="*/ 172 w 188"/>
                  <a:gd name="T3" fmla="*/ 0 h 143"/>
                  <a:gd name="T4" fmla="*/ 188 w 188"/>
                  <a:gd name="T5" fmla="*/ 86 h 143"/>
                  <a:gd name="T6" fmla="*/ 179 w 188"/>
                  <a:gd name="T7" fmla="*/ 88 h 143"/>
                  <a:gd name="T8" fmla="*/ 177 w 188"/>
                  <a:gd name="T9" fmla="*/ 83 h 143"/>
                  <a:gd name="T10" fmla="*/ 174 w 188"/>
                  <a:gd name="T11" fmla="*/ 79 h 143"/>
                  <a:gd name="T12" fmla="*/ 169 w 188"/>
                  <a:gd name="T13" fmla="*/ 77 h 143"/>
                  <a:gd name="T14" fmla="*/ 161 w 188"/>
                  <a:gd name="T15" fmla="*/ 79 h 143"/>
                  <a:gd name="T16" fmla="*/ 32 w 188"/>
                  <a:gd name="T17" fmla="*/ 120 h 143"/>
                  <a:gd name="T18" fmla="*/ 25 w 188"/>
                  <a:gd name="T19" fmla="*/ 123 h 143"/>
                  <a:gd name="T20" fmla="*/ 20 w 188"/>
                  <a:gd name="T21" fmla="*/ 128 h 143"/>
                  <a:gd name="T22" fmla="*/ 18 w 188"/>
                  <a:gd name="T23" fmla="*/ 134 h 143"/>
                  <a:gd name="T24" fmla="*/ 17 w 188"/>
                  <a:gd name="T25" fmla="*/ 140 h 143"/>
                  <a:gd name="T26" fmla="*/ 8 w 188"/>
                  <a:gd name="T27" fmla="*/ 143 h 143"/>
                  <a:gd name="T28" fmla="*/ 0 w 188"/>
                  <a:gd name="T29" fmla="*/ 97 h 143"/>
                  <a:gd name="T30" fmla="*/ 9 w 188"/>
                  <a:gd name="T31" fmla="*/ 94 h 143"/>
                  <a:gd name="T32" fmla="*/ 11 w 188"/>
                  <a:gd name="T33" fmla="*/ 99 h 143"/>
                  <a:gd name="T34" fmla="*/ 14 w 188"/>
                  <a:gd name="T35" fmla="*/ 104 h 143"/>
                  <a:gd name="T36" fmla="*/ 20 w 188"/>
                  <a:gd name="T37" fmla="*/ 106 h 143"/>
                  <a:gd name="T38" fmla="*/ 28 w 188"/>
                  <a:gd name="T39" fmla="*/ 104 h 143"/>
                  <a:gd name="T40" fmla="*/ 149 w 188"/>
                  <a:gd name="T41" fmla="*/ 65 h 143"/>
                  <a:gd name="T42" fmla="*/ 161 w 188"/>
                  <a:gd name="T43" fmla="*/ 61 h 143"/>
                  <a:gd name="T44" fmla="*/ 168 w 188"/>
                  <a:gd name="T45" fmla="*/ 56 h 143"/>
                  <a:gd name="T46" fmla="*/ 170 w 188"/>
                  <a:gd name="T47" fmla="*/ 50 h 143"/>
                  <a:gd name="T48" fmla="*/ 169 w 188"/>
                  <a:gd name="T49" fmla="*/ 40 h 143"/>
                  <a:gd name="T50" fmla="*/ 168 w 188"/>
                  <a:gd name="T51" fmla="*/ 34 h 143"/>
                  <a:gd name="T52" fmla="*/ 166 w 188"/>
                  <a:gd name="T53" fmla="*/ 29 h 143"/>
                  <a:gd name="T54" fmla="*/ 163 w 188"/>
                  <a:gd name="T55" fmla="*/ 24 h 143"/>
                  <a:gd name="T56" fmla="*/ 159 w 188"/>
                  <a:gd name="T57" fmla="*/ 22 h 143"/>
                  <a:gd name="T58" fmla="*/ 140 w 188"/>
                  <a:gd name="T59" fmla="*/ 20 h 143"/>
                  <a:gd name="T60" fmla="*/ 119 w 188"/>
                  <a:gd name="T61" fmla="*/ 21 h 143"/>
                  <a:gd name="T62" fmla="*/ 118 w 188"/>
                  <a:gd name="T63" fmla="*/ 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8" h="143">
                    <a:moveTo>
                      <a:pt x="118" y="15"/>
                    </a:moveTo>
                    <a:cubicBezTo>
                      <a:pt x="172" y="0"/>
                      <a:pt x="172" y="0"/>
                      <a:pt x="172" y="0"/>
                    </a:cubicBezTo>
                    <a:cubicBezTo>
                      <a:pt x="188" y="86"/>
                      <a:pt x="188" y="86"/>
                      <a:pt x="188" y="86"/>
                    </a:cubicBezTo>
                    <a:cubicBezTo>
                      <a:pt x="179" y="88"/>
                      <a:pt x="179" y="88"/>
                      <a:pt x="179" y="88"/>
                    </a:cubicBezTo>
                    <a:cubicBezTo>
                      <a:pt x="179" y="87"/>
                      <a:pt x="178" y="86"/>
                      <a:pt x="177" y="83"/>
                    </a:cubicBezTo>
                    <a:cubicBezTo>
                      <a:pt x="176" y="81"/>
                      <a:pt x="175" y="80"/>
                      <a:pt x="174" y="79"/>
                    </a:cubicBezTo>
                    <a:cubicBezTo>
                      <a:pt x="173" y="78"/>
                      <a:pt x="171" y="77"/>
                      <a:pt x="169" y="77"/>
                    </a:cubicBezTo>
                    <a:cubicBezTo>
                      <a:pt x="167" y="77"/>
                      <a:pt x="164" y="78"/>
                      <a:pt x="161" y="79"/>
                    </a:cubicBezTo>
                    <a:cubicBezTo>
                      <a:pt x="32" y="120"/>
                      <a:pt x="32" y="120"/>
                      <a:pt x="32" y="120"/>
                    </a:cubicBezTo>
                    <a:cubicBezTo>
                      <a:pt x="29" y="121"/>
                      <a:pt x="27" y="122"/>
                      <a:pt x="25" y="123"/>
                    </a:cubicBezTo>
                    <a:cubicBezTo>
                      <a:pt x="23" y="125"/>
                      <a:pt x="21" y="126"/>
                      <a:pt x="20" y="128"/>
                    </a:cubicBezTo>
                    <a:cubicBezTo>
                      <a:pt x="19" y="130"/>
                      <a:pt x="19" y="132"/>
                      <a:pt x="18" y="134"/>
                    </a:cubicBezTo>
                    <a:cubicBezTo>
                      <a:pt x="18" y="137"/>
                      <a:pt x="17" y="139"/>
                      <a:pt x="17" y="140"/>
                    </a:cubicBezTo>
                    <a:cubicBezTo>
                      <a:pt x="8" y="143"/>
                      <a:pt x="8" y="143"/>
                      <a:pt x="8" y="143"/>
                    </a:cubicBezTo>
                    <a:cubicBezTo>
                      <a:pt x="0" y="97"/>
                      <a:pt x="0" y="97"/>
                      <a:pt x="0" y="97"/>
                    </a:cubicBezTo>
                    <a:cubicBezTo>
                      <a:pt x="9" y="94"/>
                      <a:pt x="9" y="94"/>
                      <a:pt x="9" y="94"/>
                    </a:cubicBezTo>
                    <a:cubicBezTo>
                      <a:pt x="9" y="96"/>
                      <a:pt x="10" y="97"/>
                      <a:pt x="11" y="99"/>
                    </a:cubicBezTo>
                    <a:cubicBezTo>
                      <a:pt x="12" y="101"/>
                      <a:pt x="13" y="103"/>
                      <a:pt x="14" y="104"/>
                    </a:cubicBezTo>
                    <a:cubicBezTo>
                      <a:pt x="15" y="105"/>
                      <a:pt x="17" y="106"/>
                      <a:pt x="20" y="106"/>
                    </a:cubicBezTo>
                    <a:cubicBezTo>
                      <a:pt x="23" y="105"/>
                      <a:pt x="25" y="105"/>
                      <a:pt x="28" y="104"/>
                    </a:cubicBezTo>
                    <a:cubicBezTo>
                      <a:pt x="149" y="65"/>
                      <a:pt x="149" y="65"/>
                      <a:pt x="149" y="65"/>
                    </a:cubicBezTo>
                    <a:cubicBezTo>
                      <a:pt x="154" y="64"/>
                      <a:pt x="158" y="62"/>
                      <a:pt x="161" y="61"/>
                    </a:cubicBezTo>
                    <a:cubicBezTo>
                      <a:pt x="164" y="59"/>
                      <a:pt x="167" y="58"/>
                      <a:pt x="168" y="56"/>
                    </a:cubicBezTo>
                    <a:cubicBezTo>
                      <a:pt x="169" y="54"/>
                      <a:pt x="170" y="52"/>
                      <a:pt x="170" y="50"/>
                    </a:cubicBezTo>
                    <a:cubicBezTo>
                      <a:pt x="170" y="47"/>
                      <a:pt x="170" y="44"/>
                      <a:pt x="169" y="40"/>
                    </a:cubicBezTo>
                    <a:cubicBezTo>
                      <a:pt x="169" y="38"/>
                      <a:pt x="168" y="36"/>
                      <a:pt x="168" y="34"/>
                    </a:cubicBezTo>
                    <a:cubicBezTo>
                      <a:pt x="167" y="32"/>
                      <a:pt x="166" y="30"/>
                      <a:pt x="166" y="29"/>
                    </a:cubicBezTo>
                    <a:cubicBezTo>
                      <a:pt x="165" y="27"/>
                      <a:pt x="164" y="25"/>
                      <a:pt x="163" y="24"/>
                    </a:cubicBezTo>
                    <a:cubicBezTo>
                      <a:pt x="161" y="23"/>
                      <a:pt x="160" y="22"/>
                      <a:pt x="159" y="22"/>
                    </a:cubicBezTo>
                    <a:cubicBezTo>
                      <a:pt x="154" y="21"/>
                      <a:pt x="148" y="21"/>
                      <a:pt x="140" y="20"/>
                    </a:cubicBezTo>
                    <a:cubicBezTo>
                      <a:pt x="131" y="20"/>
                      <a:pt x="124" y="20"/>
                      <a:pt x="119" y="21"/>
                    </a:cubicBezTo>
                    <a:lnTo>
                      <a:pt x="118" y="15"/>
                    </a:lnTo>
                    <a:close/>
                  </a:path>
                </a:pathLst>
              </a:custGeom>
              <a:solidFill>
                <a:srgbClr val="898989"/>
              </a:solidFill>
              <a:ln>
                <a:noFill/>
              </a:ln>
            </p:spPr>
            <p:txBody>
              <a:bodyPr anchor="ctr"/>
              <a:lstStyle/>
              <a:p>
                <a:pPr algn="ctr"/>
                <a:endParaRPr/>
              </a:p>
            </p:txBody>
          </p:sp>
          <p:sp>
            <p:nvSpPr>
              <p:cNvPr id="58" name="ïṥḻíḑè">
                <a:extLst>
                  <a:ext uri="{FF2B5EF4-FFF2-40B4-BE49-F238E27FC236}">
                    <a16:creationId xmlns:a16="http://schemas.microsoft.com/office/drawing/2014/main" id="{F99C67CB-1EE8-4624-B844-EB2DDF0799E6}"/>
                  </a:ext>
                </a:extLst>
              </p:cNvPr>
              <p:cNvSpPr/>
              <p:nvPr/>
            </p:nvSpPr>
            <p:spPr bwMode="auto">
              <a:xfrm>
                <a:off x="3744913" y="3141663"/>
                <a:ext cx="144463" cy="112713"/>
              </a:xfrm>
              <a:custGeom>
                <a:avLst/>
                <a:gdLst>
                  <a:gd name="T0" fmla="*/ 15 w 183"/>
                  <a:gd name="T1" fmla="*/ 72 h 142"/>
                  <a:gd name="T2" fmla="*/ 40 w 183"/>
                  <a:gd name="T3" fmla="*/ 46 h 142"/>
                  <a:gd name="T4" fmla="*/ 76 w 183"/>
                  <a:gd name="T5" fmla="*/ 21 h 142"/>
                  <a:gd name="T6" fmla="*/ 114 w 183"/>
                  <a:gd name="T7" fmla="*/ 5 h 142"/>
                  <a:gd name="T8" fmla="*/ 146 w 183"/>
                  <a:gd name="T9" fmla="*/ 0 h 142"/>
                  <a:gd name="T10" fmla="*/ 169 w 183"/>
                  <a:gd name="T11" fmla="*/ 6 h 142"/>
                  <a:gd name="T12" fmla="*/ 181 w 183"/>
                  <a:gd name="T13" fmla="*/ 22 h 142"/>
                  <a:gd name="T14" fmla="*/ 181 w 183"/>
                  <a:gd name="T15" fmla="*/ 46 h 142"/>
                  <a:gd name="T16" fmla="*/ 167 w 183"/>
                  <a:gd name="T17" fmla="*/ 72 h 142"/>
                  <a:gd name="T18" fmla="*/ 142 w 183"/>
                  <a:gd name="T19" fmla="*/ 98 h 142"/>
                  <a:gd name="T20" fmla="*/ 108 w 183"/>
                  <a:gd name="T21" fmla="*/ 121 h 142"/>
                  <a:gd name="T22" fmla="*/ 69 w 183"/>
                  <a:gd name="T23" fmla="*/ 137 h 142"/>
                  <a:gd name="T24" fmla="*/ 38 w 183"/>
                  <a:gd name="T25" fmla="*/ 142 h 142"/>
                  <a:gd name="T26" fmla="*/ 15 w 183"/>
                  <a:gd name="T27" fmla="*/ 136 h 142"/>
                  <a:gd name="T28" fmla="*/ 2 w 183"/>
                  <a:gd name="T29" fmla="*/ 120 h 142"/>
                  <a:gd name="T30" fmla="*/ 3 w 183"/>
                  <a:gd name="T31" fmla="*/ 98 h 142"/>
                  <a:gd name="T32" fmla="*/ 15 w 183"/>
                  <a:gd name="T33" fmla="*/ 72 h 142"/>
                  <a:gd name="T34" fmla="*/ 140 w 183"/>
                  <a:gd name="T35" fmla="*/ 16 h 142"/>
                  <a:gd name="T36" fmla="*/ 113 w 183"/>
                  <a:gd name="T37" fmla="*/ 24 h 142"/>
                  <a:gd name="T38" fmla="*/ 82 w 183"/>
                  <a:gd name="T39" fmla="*/ 39 h 142"/>
                  <a:gd name="T40" fmla="*/ 50 w 183"/>
                  <a:gd name="T41" fmla="*/ 59 h 142"/>
                  <a:gd name="T42" fmla="*/ 27 w 183"/>
                  <a:gd name="T43" fmla="*/ 79 h 142"/>
                  <a:gd name="T44" fmla="*/ 14 w 183"/>
                  <a:gd name="T45" fmla="*/ 98 h 142"/>
                  <a:gd name="T46" fmla="*/ 13 w 183"/>
                  <a:gd name="T47" fmla="*/ 115 h 142"/>
                  <a:gd name="T48" fmla="*/ 24 w 183"/>
                  <a:gd name="T49" fmla="*/ 126 h 142"/>
                  <a:gd name="T50" fmla="*/ 45 w 183"/>
                  <a:gd name="T51" fmla="*/ 126 h 142"/>
                  <a:gd name="T52" fmla="*/ 72 w 183"/>
                  <a:gd name="T53" fmla="*/ 118 h 142"/>
                  <a:gd name="T54" fmla="*/ 102 w 183"/>
                  <a:gd name="T55" fmla="*/ 103 h 142"/>
                  <a:gd name="T56" fmla="*/ 133 w 183"/>
                  <a:gd name="T57" fmla="*/ 84 h 142"/>
                  <a:gd name="T58" fmla="*/ 155 w 183"/>
                  <a:gd name="T59" fmla="*/ 65 h 142"/>
                  <a:gd name="T60" fmla="*/ 169 w 183"/>
                  <a:gd name="T61" fmla="*/ 46 h 142"/>
                  <a:gd name="T62" fmla="*/ 170 w 183"/>
                  <a:gd name="T63" fmla="*/ 28 h 142"/>
                  <a:gd name="T64" fmla="*/ 160 w 183"/>
                  <a:gd name="T65" fmla="*/ 17 h 142"/>
                  <a:gd name="T66" fmla="*/ 140 w 183"/>
                  <a:gd name="T67" fmla="*/ 1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3" h="142">
                    <a:moveTo>
                      <a:pt x="15" y="72"/>
                    </a:moveTo>
                    <a:cubicBezTo>
                      <a:pt x="22" y="63"/>
                      <a:pt x="30" y="54"/>
                      <a:pt x="40" y="46"/>
                    </a:cubicBezTo>
                    <a:cubicBezTo>
                      <a:pt x="51" y="37"/>
                      <a:pt x="63" y="29"/>
                      <a:pt x="76" y="21"/>
                    </a:cubicBezTo>
                    <a:cubicBezTo>
                      <a:pt x="90" y="14"/>
                      <a:pt x="102" y="9"/>
                      <a:pt x="114" y="5"/>
                    </a:cubicBezTo>
                    <a:cubicBezTo>
                      <a:pt x="126" y="2"/>
                      <a:pt x="137" y="0"/>
                      <a:pt x="146" y="0"/>
                    </a:cubicBezTo>
                    <a:cubicBezTo>
                      <a:pt x="155" y="1"/>
                      <a:pt x="163" y="3"/>
                      <a:pt x="169" y="6"/>
                    </a:cubicBezTo>
                    <a:cubicBezTo>
                      <a:pt x="175" y="10"/>
                      <a:pt x="179" y="15"/>
                      <a:pt x="181" y="22"/>
                    </a:cubicBezTo>
                    <a:cubicBezTo>
                      <a:pt x="183" y="29"/>
                      <a:pt x="183" y="37"/>
                      <a:pt x="181" y="46"/>
                    </a:cubicBezTo>
                    <a:cubicBezTo>
                      <a:pt x="178" y="54"/>
                      <a:pt x="174" y="63"/>
                      <a:pt x="167" y="72"/>
                    </a:cubicBezTo>
                    <a:cubicBezTo>
                      <a:pt x="161" y="80"/>
                      <a:pt x="152" y="89"/>
                      <a:pt x="142" y="98"/>
                    </a:cubicBezTo>
                    <a:cubicBezTo>
                      <a:pt x="132" y="106"/>
                      <a:pt x="120" y="114"/>
                      <a:pt x="108" y="121"/>
                    </a:cubicBezTo>
                    <a:cubicBezTo>
                      <a:pt x="94" y="129"/>
                      <a:pt x="81" y="134"/>
                      <a:pt x="69" y="137"/>
                    </a:cubicBezTo>
                    <a:cubicBezTo>
                      <a:pt x="58" y="141"/>
                      <a:pt x="47" y="142"/>
                      <a:pt x="38" y="142"/>
                    </a:cubicBezTo>
                    <a:cubicBezTo>
                      <a:pt x="28" y="142"/>
                      <a:pt x="21" y="140"/>
                      <a:pt x="15" y="136"/>
                    </a:cubicBezTo>
                    <a:cubicBezTo>
                      <a:pt x="9" y="132"/>
                      <a:pt x="4" y="127"/>
                      <a:pt x="2" y="120"/>
                    </a:cubicBezTo>
                    <a:cubicBezTo>
                      <a:pt x="0" y="114"/>
                      <a:pt x="0" y="106"/>
                      <a:pt x="3" y="98"/>
                    </a:cubicBezTo>
                    <a:cubicBezTo>
                      <a:pt x="5" y="89"/>
                      <a:pt x="9" y="81"/>
                      <a:pt x="15" y="72"/>
                    </a:cubicBezTo>
                    <a:close/>
                    <a:moveTo>
                      <a:pt x="140" y="16"/>
                    </a:moveTo>
                    <a:cubicBezTo>
                      <a:pt x="132" y="18"/>
                      <a:pt x="123" y="20"/>
                      <a:pt x="113" y="24"/>
                    </a:cubicBezTo>
                    <a:cubicBezTo>
                      <a:pt x="103" y="28"/>
                      <a:pt x="93" y="33"/>
                      <a:pt x="82" y="39"/>
                    </a:cubicBezTo>
                    <a:cubicBezTo>
                      <a:pt x="70" y="46"/>
                      <a:pt x="59" y="52"/>
                      <a:pt x="50" y="59"/>
                    </a:cubicBezTo>
                    <a:cubicBezTo>
                      <a:pt x="41" y="66"/>
                      <a:pt x="33" y="72"/>
                      <a:pt x="27" y="79"/>
                    </a:cubicBezTo>
                    <a:cubicBezTo>
                      <a:pt x="21" y="85"/>
                      <a:pt x="17" y="91"/>
                      <a:pt x="14" y="98"/>
                    </a:cubicBezTo>
                    <a:cubicBezTo>
                      <a:pt x="12" y="104"/>
                      <a:pt x="11" y="109"/>
                      <a:pt x="13" y="115"/>
                    </a:cubicBezTo>
                    <a:cubicBezTo>
                      <a:pt x="15" y="120"/>
                      <a:pt x="19" y="124"/>
                      <a:pt x="24" y="126"/>
                    </a:cubicBezTo>
                    <a:cubicBezTo>
                      <a:pt x="30" y="127"/>
                      <a:pt x="37" y="128"/>
                      <a:pt x="45" y="126"/>
                    </a:cubicBezTo>
                    <a:cubicBezTo>
                      <a:pt x="53" y="125"/>
                      <a:pt x="62" y="122"/>
                      <a:pt x="72" y="118"/>
                    </a:cubicBezTo>
                    <a:cubicBezTo>
                      <a:pt x="82" y="114"/>
                      <a:pt x="92" y="109"/>
                      <a:pt x="102" y="103"/>
                    </a:cubicBezTo>
                    <a:cubicBezTo>
                      <a:pt x="114" y="97"/>
                      <a:pt x="124" y="91"/>
                      <a:pt x="133" y="84"/>
                    </a:cubicBezTo>
                    <a:cubicBezTo>
                      <a:pt x="142" y="78"/>
                      <a:pt x="149" y="71"/>
                      <a:pt x="155" y="65"/>
                    </a:cubicBezTo>
                    <a:cubicBezTo>
                      <a:pt x="162" y="58"/>
                      <a:pt x="166" y="52"/>
                      <a:pt x="169" y="46"/>
                    </a:cubicBezTo>
                    <a:cubicBezTo>
                      <a:pt x="172" y="39"/>
                      <a:pt x="172" y="34"/>
                      <a:pt x="170" y="28"/>
                    </a:cubicBezTo>
                    <a:cubicBezTo>
                      <a:pt x="169" y="23"/>
                      <a:pt x="165" y="19"/>
                      <a:pt x="160" y="17"/>
                    </a:cubicBezTo>
                    <a:cubicBezTo>
                      <a:pt x="154" y="15"/>
                      <a:pt x="148" y="15"/>
                      <a:pt x="140" y="16"/>
                    </a:cubicBezTo>
                    <a:close/>
                  </a:path>
                </a:pathLst>
              </a:custGeom>
              <a:solidFill>
                <a:srgbClr val="898989"/>
              </a:solidFill>
              <a:ln>
                <a:noFill/>
              </a:ln>
            </p:spPr>
            <p:txBody>
              <a:bodyPr anchor="ctr"/>
              <a:lstStyle/>
              <a:p>
                <a:pPr algn="ctr"/>
                <a:endParaRPr/>
              </a:p>
            </p:txBody>
          </p:sp>
          <p:sp>
            <p:nvSpPr>
              <p:cNvPr id="59" name="ïṩľiḓê">
                <a:extLst>
                  <a:ext uri="{FF2B5EF4-FFF2-40B4-BE49-F238E27FC236}">
                    <a16:creationId xmlns:a16="http://schemas.microsoft.com/office/drawing/2014/main" id="{8A38E0D2-C9D5-4DE1-AE73-7E51FCBF13F6}"/>
                  </a:ext>
                </a:extLst>
              </p:cNvPr>
              <p:cNvSpPr/>
              <p:nvPr/>
            </p:nvSpPr>
            <p:spPr bwMode="auto">
              <a:xfrm>
                <a:off x="3713163" y="3041651"/>
                <a:ext cx="139700" cy="138113"/>
              </a:xfrm>
              <a:custGeom>
                <a:avLst/>
                <a:gdLst>
                  <a:gd name="T0" fmla="*/ 87 w 179"/>
                  <a:gd name="T1" fmla="*/ 32 h 175"/>
                  <a:gd name="T2" fmla="*/ 90 w 179"/>
                  <a:gd name="T3" fmla="*/ 35 h 175"/>
                  <a:gd name="T4" fmla="*/ 94 w 179"/>
                  <a:gd name="T5" fmla="*/ 38 h 175"/>
                  <a:gd name="T6" fmla="*/ 100 w 179"/>
                  <a:gd name="T7" fmla="*/ 37 h 175"/>
                  <a:gd name="T8" fmla="*/ 107 w 179"/>
                  <a:gd name="T9" fmla="*/ 32 h 175"/>
                  <a:gd name="T10" fmla="*/ 119 w 179"/>
                  <a:gd name="T11" fmla="*/ 22 h 175"/>
                  <a:gd name="T12" fmla="*/ 137 w 179"/>
                  <a:gd name="T13" fmla="*/ 6 h 175"/>
                  <a:gd name="T14" fmla="*/ 145 w 179"/>
                  <a:gd name="T15" fmla="*/ 0 h 175"/>
                  <a:gd name="T16" fmla="*/ 163 w 179"/>
                  <a:gd name="T17" fmla="*/ 9 h 175"/>
                  <a:gd name="T18" fmla="*/ 175 w 179"/>
                  <a:gd name="T19" fmla="*/ 23 h 175"/>
                  <a:gd name="T20" fmla="*/ 178 w 179"/>
                  <a:gd name="T21" fmla="*/ 45 h 175"/>
                  <a:gd name="T22" fmla="*/ 169 w 179"/>
                  <a:gd name="T23" fmla="*/ 73 h 175"/>
                  <a:gd name="T24" fmla="*/ 149 w 179"/>
                  <a:gd name="T25" fmla="*/ 105 h 175"/>
                  <a:gd name="T26" fmla="*/ 118 w 179"/>
                  <a:gd name="T27" fmla="*/ 137 h 175"/>
                  <a:gd name="T28" fmla="*/ 83 w 179"/>
                  <a:gd name="T29" fmla="*/ 161 h 175"/>
                  <a:gd name="T30" fmla="*/ 52 w 179"/>
                  <a:gd name="T31" fmla="*/ 173 h 175"/>
                  <a:gd name="T32" fmla="*/ 27 w 179"/>
                  <a:gd name="T33" fmla="*/ 173 h 175"/>
                  <a:gd name="T34" fmla="*/ 12 w 179"/>
                  <a:gd name="T35" fmla="*/ 159 h 175"/>
                  <a:gd name="T36" fmla="*/ 9 w 179"/>
                  <a:gd name="T37" fmla="*/ 143 h 175"/>
                  <a:gd name="T38" fmla="*/ 11 w 179"/>
                  <a:gd name="T39" fmla="*/ 126 h 175"/>
                  <a:gd name="T40" fmla="*/ 2 w 179"/>
                  <a:gd name="T41" fmla="*/ 129 h 175"/>
                  <a:gd name="T42" fmla="*/ 0 w 179"/>
                  <a:gd name="T43" fmla="*/ 124 h 175"/>
                  <a:gd name="T44" fmla="*/ 54 w 179"/>
                  <a:gd name="T45" fmla="*/ 77 h 175"/>
                  <a:gd name="T46" fmla="*/ 56 w 179"/>
                  <a:gd name="T47" fmla="*/ 83 h 175"/>
                  <a:gd name="T48" fmla="*/ 40 w 179"/>
                  <a:gd name="T49" fmla="*/ 101 h 175"/>
                  <a:gd name="T50" fmla="*/ 27 w 179"/>
                  <a:gd name="T51" fmla="*/ 120 h 175"/>
                  <a:gd name="T52" fmla="*/ 20 w 179"/>
                  <a:gd name="T53" fmla="*/ 137 h 175"/>
                  <a:gd name="T54" fmla="*/ 22 w 179"/>
                  <a:gd name="T55" fmla="*/ 152 h 175"/>
                  <a:gd name="T56" fmla="*/ 33 w 179"/>
                  <a:gd name="T57" fmla="*/ 160 h 175"/>
                  <a:gd name="T58" fmla="*/ 52 w 179"/>
                  <a:gd name="T59" fmla="*/ 158 h 175"/>
                  <a:gd name="T60" fmla="*/ 77 w 179"/>
                  <a:gd name="T61" fmla="*/ 145 h 175"/>
                  <a:gd name="T62" fmla="*/ 109 w 179"/>
                  <a:gd name="T63" fmla="*/ 122 h 175"/>
                  <a:gd name="T64" fmla="*/ 135 w 179"/>
                  <a:gd name="T65" fmla="*/ 96 h 175"/>
                  <a:gd name="T66" fmla="*/ 155 w 179"/>
                  <a:gd name="T67" fmla="*/ 70 h 175"/>
                  <a:gd name="T68" fmla="*/ 165 w 179"/>
                  <a:gd name="T69" fmla="*/ 47 h 175"/>
                  <a:gd name="T70" fmla="*/ 164 w 179"/>
                  <a:gd name="T71" fmla="*/ 28 h 175"/>
                  <a:gd name="T72" fmla="*/ 156 w 179"/>
                  <a:gd name="T73" fmla="*/ 20 h 175"/>
                  <a:gd name="T74" fmla="*/ 146 w 179"/>
                  <a:gd name="T75" fmla="*/ 19 h 175"/>
                  <a:gd name="T76" fmla="*/ 134 w 179"/>
                  <a:gd name="T77" fmla="*/ 28 h 175"/>
                  <a:gd name="T78" fmla="*/ 125 w 179"/>
                  <a:gd name="T79" fmla="*/ 36 h 175"/>
                  <a:gd name="T80" fmla="*/ 116 w 179"/>
                  <a:gd name="T81" fmla="*/ 43 h 175"/>
                  <a:gd name="T82" fmla="*/ 108 w 179"/>
                  <a:gd name="T83" fmla="*/ 51 h 175"/>
                  <a:gd name="T84" fmla="*/ 105 w 179"/>
                  <a:gd name="T85" fmla="*/ 59 h 175"/>
                  <a:gd name="T86" fmla="*/ 105 w 179"/>
                  <a:gd name="T87" fmla="*/ 67 h 175"/>
                  <a:gd name="T88" fmla="*/ 107 w 179"/>
                  <a:gd name="T89" fmla="*/ 73 h 175"/>
                  <a:gd name="T90" fmla="*/ 99 w 179"/>
                  <a:gd name="T91" fmla="*/ 80 h 175"/>
                  <a:gd name="T92" fmla="*/ 79 w 179"/>
                  <a:gd name="T93" fmla="*/ 39 h 175"/>
                  <a:gd name="T94" fmla="*/ 87 w 179"/>
                  <a:gd name="T95" fmla="*/ 32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9" h="175">
                    <a:moveTo>
                      <a:pt x="87" y="32"/>
                    </a:moveTo>
                    <a:cubicBezTo>
                      <a:pt x="87" y="33"/>
                      <a:pt x="88" y="34"/>
                      <a:pt x="90" y="35"/>
                    </a:cubicBezTo>
                    <a:cubicBezTo>
                      <a:pt x="91" y="37"/>
                      <a:pt x="92" y="38"/>
                      <a:pt x="94" y="38"/>
                    </a:cubicBezTo>
                    <a:cubicBezTo>
                      <a:pt x="96" y="38"/>
                      <a:pt x="98" y="38"/>
                      <a:pt x="100" y="37"/>
                    </a:cubicBezTo>
                    <a:cubicBezTo>
                      <a:pt x="102" y="36"/>
                      <a:pt x="105" y="34"/>
                      <a:pt x="107" y="32"/>
                    </a:cubicBezTo>
                    <a:cubicBezTo>
                      <a:pt x="119" y="22"/>
                      <a:pt x="119" y="22"/>
                      <a:pt x="119" y="22"/>
                    </a:cubicBezTo>
                    <a:cubicBezTo>
                      <a:pt x="128" y="14"/>
                      <a:pt x="134" y="9"/>
                      <a:pt x="137" y="6"/>
                    </a:cubicBezTo>
                    <a:cubicBezTo>
                      <a:pt x="140" y="4"/>
                      <a:pt x="143" y="2"/>
                      <a:pt x="145" y="0"/>
                    </a:cubicBezTo>
                    <a:cubicBezTo>
                      <a:pt x="152" y="2"/>
                      <a:pt x="158" y="5"/>
                      <a:pt x="163" y="9"/>
                    </a:cubicBezTo>
                    <a:cubicBezTo>
                      <a:pt x="168" y="13"/>
                      <a:pt x="172" y="17"/>
                      <a:pt x="175" y="23"/>
                    </a:cubicBezTo>
                    <a:cubicBezTo>
                      <a:pt x="178" y="29"/>
                      <a:pt x="179" y="36"/>
                      <a:pt x="178" y="45"/>
                    </a:cubicBezTo>
                    <a:cubicBezTo>
                      <a:pt x="177" y="54"/>
                      <a:pt x="174" y="63"/>
                      <a:pt x="169" y="73"/>
                    </a:cubicBezTo>
                    <a:cubicBezTo>
                      <a:pt x="165" y="83"/>
                      <a:pt x="158" y="94"/>
                      <a:pt x="149" y="105"/>
                    </a:cubicBezTo>
                    <a:cubicBezTo>
                      <a:pt x="140" y="116"/>
                      <a:pt x="130" y="126"/>
                      <a:pt x="118" y="137"/>
                    </a:cubicBezTo>
                    <a:cubicBezTo>
                      <a:pt x="106" y="147"/>
                      <a:pt x="94" y="155"/>
                      <a:pt x="83" y="161"/>
                    </a:cubicBezTo>
                    <a:cubicBezTo>
                      <a:pt x="72" y="167"/>
                      <a:pt x="61" y="171"/>
                      <a:pt x="52" y="173"/>
                    </a:cubicBezTo>
                    <a:cubicBezTo>
                      <a:pt x="43" y="175"/>
                      <a:pt x="34" y="175"/>
                      <a:pt x="27" y="173"/>
                    </a:cubicBezTo>
                    <a:cubicBezTo>
                      <a:pt x="21" y="170"/>
                      <a:pt x="15" y="166"/>
                      <a:pt x="12" y="159"/>
                    </a:cubicBezTo>
                    <a:cubicBezTo>
                      <a:pt x="10" y="154"/>
                      <a:pt x="8" y="148"/>
                      <a:pt x="9" y="143"/>
                    </a:cubicBezTo>
                    <a:cubicBezTo>
                      <a:pt x="9" y="137"/>
                      <a:pt x="10" y="131"/>
                      <a:pt x="11" y="126"/>
                    </a:cubicBezTo>
                    <a:cubicBezTo>
                      <a:pt x="2" y="129"/>
                      <a:pt x="2" y="129"/>
                      <a:pt x="2" y="129"/>
                    </a:cubicBezTo>
                    <a:cubicBezTo>
                      <a:pt x="0" y="124"/>
                      <a:pt x="0" y="124"/>
                      <a:pt x="0" y="124"/>
                    </a:cubicBezTo>
                    <a:cubicBezTo>
                      <a:pt x="54" y="77"/>
                      <a:pt x="54" y="77"/>
                      <a:pt x="54" y="77"/>
                    </a:cubicBezTo>
                    <a:cubicBezTo>
                      <a:pt x="56" y="83"/>
                      <a:pt x="56" y="83"/>
                      <a:pt x="56" y="83"/>
                    </a:cubicBezTo>
                    <a:cubicBezTo>
                      <a:pt x="51" y="89"/>
                      <a:pt x="46" y="95"/>
                      <a:pt x="40" y="101"/>
                    </a:cubicBezTo>
                    <a:cubicBezTo>
                      <a:pt x="35" y="108"/>
                      <a:pt x="31" y="114"/>
                      <a:pt x="27" y="120"/>
                    </a:cubicBezTo>
                    <a:cubicBezTo>
                      <a:pt x="24" y="126"/>
                      <a:pt x="22" y="132"/>
                      <a:pt x="20" y="137"/>
                    </a:cubicBezTo>
                    <a:cubicBezTo>
                      <a:pt x="19" y="142"/>
                      <a:pt x="20" y="147"/>
                      <a:pt x="22" y="152"/>
                    </a:cubicBezTo>
                    <a:cubicBezTo>
                      <a:pt x="24" y="156"/>
                      <a:pt x="28" y="159"/>
                      <a:pt x="33" y="160"/>
                    </a:cubicBezTo>
                    <a:cubicBezTo>
                      <a:pt x="38" y="161"/>
                      <a:pt x="44" y="161"/>
                      <a:pt x="52" y="158"/>
                    </a:cubicBezTo>
                    <a:cubicBezTo>
                      <a:pt x="59" y="156"/>
                      <a:pt x="68" y="151"/>
                      <a:pt x="77" y="145"/>
                    </a:cubicBezTo>
                    <a:cubicBezTo>
                      <a:pt x="87" y="139"/>
                      <a:pt x="98" y="131"/>
                      <a:pt x="109" y="122"/>
                    </a:cubicBezTo>
                    <a:cubicBezTo>
                      <a:pt x="119" y="113"/>
                      <a:pt x="127" y="105"/>
                      <a:pt x="135" y="96"/>
                    </a:cubicBezTo>
                    <a:cubicBezTo>
                      <a:pt x="143" y="87"/>
                      <a:pt x="150" y="78"/>
                      <a:pt x="155" y="70"/>
                    </a:cubicBezTo>
                    <a:cubicBezTo>
                      <a:pt x="160" y="62"/>
                      <a:pt x="164" y="54"/>
                      <a:pt x="165" y="47"/>
                    </a:cubicBezTo>
                    <a:cubicBezTo>
                      <a:pt x="167" y="40"/>
                      <a:pt x="166" y="33"/>
                      <a:pt x="164" y="28"/>
                    </a:cubicBezTo>
                    <a:cubicBezTo>
                      <a:pt x="162" y="24"/>
                      <a:pt x="159" y="22"/>
                      <a:pt x="156" y="20"/>
                    </a:cubicBezTo>
                    <a:cubicBezTo>
                      <a:pt x="152" y="18"/>
                      <a:pt x="149" y="18"/>
                      <a:pt x="146" y="19"/>
                    </a:cubicBezTo>
                    <a:cubicBezTo>
                      <a:pt x="142" y="21"/>
                      <a:pt x="138" y="24"/>
                      <a:pt x="134" y="28"/>
                    </a:cubicBezTo>
                    <a:cubicBezTo>
                      <a:pt x="131" y="31"/>
                      <a:pt x="127" y="34"/>
                      <a:pt x="125" y="36"/>
                    </a:cubicBezTo>
                    <a:cubicBezTo>
                      <a:pt x="116" y="43"/>
                      <a:pt x="116" y="43"/>
                      <a:pt x="116" y="43"/>
                    </a:cubicBezTo>
                    <a:cubicBezTo>
                      <a:pt x="113" y="46"/>
                      <a:pt x="110" y="48"/>
                      <a:pt x="108" y="51"/>
                    </a:cubicBezTo>
                    <a:cubicBezTo>
                      <a:pt x="106" y="54"/>
                      <a:pt x="105" y="56"/>
                      <a:pt x="105" y="59"/>
                    </a:cubicBezTo>
                    <a:cubicBezTo>
                      <a:pt x="104" y="61"/>
                      <a:pt x="104" y="64"/>
                      <a:pt x="105" y="67"/>
                    </a:cubicBezTo>
                    <a:cubicBezTo>
                      <a:pt x="106" y="70"/>
                      <a:pt x="106" y="72"/>
                      <a:pt x="107" y="73"/>
                    </a:cubicBezTo>
                    <a:cubicBezTo>
                      <a:pt x="99" y="80"/>
                      <a:pt x="99" y="80"/>
                      <a:pt x="99" y="80"/>
                    </a:cubicBezTo>
                    <a:cubicBezTo>
                      <a:pt x="79" y="39"/>
                      <a:pt x="79" y="39"/>
                      <a:pt x="79" y="39"/>
                    </a:cubicBezTo>
                    <a:lnTo>
                      <a:pt x="87" y="32"/>
                    </a:lnTo>
                    <a:close/>
                  </a:path>
                </a:pathLst>
              </a:custGeom>
              <a:solidFill>
                <a:srgbClr val="898989"/>
              </a:solidFill>
              <a:ln>
                <a:noFill/>
              </a:ln>
            </p:spPr>
            <p:txBody>
              <a:bodyPr anchor="ctr"/>
              <a:lstStyle/>
              <a:p>
                <a:pPr algn="ctr"/>
                <a:endParaRPr/>
              </a:p>
            </p:txBody>
          </p:sp>
          <p:sp>
            <p:nvSpPr>
              <p:cNvPr id="60" name="íşlîḓê">
                <a:extLst>
                  <a:ext uri="{FF2B5EF4-FFF2-40B4-BE49-F238E27FC236}">
                    <a16:creationId xmlns:a16="http://schemas.microsoft.com/office/drawing/2014/main" id="{190AE5E5-83B1-4888-B025-F475A7F9EAA9}"/>
                  </a:ext>
                </a:extLst>
              </p:cNvPr>
              <p:cNvSpPr/>
              <p:nvPr/>
            </p:nvSpPr>
            <p:spPr bwMode="auto">
              <a:xfrm>
                <a:off x="3665538" y="2970213"/>
                <a:ext cx="142875" cy="166688"/>
              </a:xfrm>
              <a:custGeom>
                <a:avLst/>
                <a:gdLst>
                  <a:gd name="T0" fmla="*/ 7 w 182"/>
                  <a:gd name="T1" fmla="*/ 122 h 213"/>
                  <a:gd name="T2" fmla="*/ 10 w 182"/>
                  <a:gd name="T3" fmla="*/ 124 h 213"/>
                  <a:gd name="T4" fmla="*/ 15 w 182"/>
                  <a:gd name="T5" fmla="*/ 124 h 213"/>
                  <a:gd name="T6" fmla="*/ 20 w 182"/>
                  <a:gd name="T7" fmla="*/ 124 h 213"/>
                  <a:gd name="T8" fmla="*/ 29 w 182"/>
                  <a:gd name="T9" fmla="*/ 120 h 213"/>
                  <a:gd name="T10" fmla="*/ 57 w 182"/>
                  <a:gd name="T11" fmla="*/ 105 h 213"/>
                  <a:gd name="T12" fmla="*/ 93 w 182"/>
                  <a:gd name="T13" fmla="*/ 84 h 213"/>
                  <a:gd name="T14" fmla="*/ 105 w 182"/>
                  <a:gd name="T15" fmla="*/ 76 h 213"/>
                  <a:gd name="T16" fmla="*/ 117 w 182"/>
                  <a:gd name="T17" fmla="*/ 65 h 213"/>
                  <a:gd name="T18" fmla="*/ 145 w 182"/>
                  <a:gd name="T19" fmla="*/ 36 h 213"/>
                  <a:gd name="T20" fmla="*/ 150 w 182"/>
                  <a:gd name="T21" fmla="*/ 28 h 213"/>
                  <a:gd name="T22" fmla="*/ 153 w 182"/>
                  <a:gd name="T23" fmla="*/ 21 h 213"/>
                  <a:gd name="T24" fmla="*/ 152 w 182"/>
                  <a:gd name="T25" fmla="*/ 14 h 213"/>
                  <a:gd name="T26" fmla="*/ 150 w 182"/>
                  <a:gd name="T27" fmla="*/ 7 h 213"/>
                  <a:gd name="T28" fmla="*/ 157 w 182"/>
                  <a:gd name="T29" fmla="*/ 0 h 213"/>
                  <a:gd name="T30" fmla="*/ 182 w 182"/>
                  <a:gd name="T31" fmla="*/ 41 h 213"/>
                  <a:gd name="T32" fmla="*/ 175 w 182"/>
                  <a:gd name="T33" fmla="*/ 48 h 213"/>
                  <a:gd name="T34" fmla="*/ 171 w 182"/>
                  <a:gd name="T35" fmla="*/ 44 h 213"/>
                  <a:gd name="T36" fmla="*/ 167 w 182"/>
                  <a:gd name="T37" fmla="*/ 41 h 213"/>
                  <a:gd name="T38" fmla="*/ 161 w 182"/>
                  <a:gd name="T39" fmla="*/ 42 h 213"/>
                  <a:gd name="T40" fmla="*/ 154 w 182"/>
                  <a:gd name="T41" fmla="*/ 48 h 213"/>
                  <a:gd name="T42" fmla="*/ 119 w 182"/>
                  <a:gd name="T43" fmla="*/ 85 h 213"/>
                  <a:gd name="T44" fmla="*/ 113 w 182"/>
                  <a:gd name="T45" fmla="*/ 92 h 213"/>
                  <a:gd name="T46" fmla="*/ 105 w 182"/>
                  <a:gd name="T47" fmla="*/ 105 h 213"/>
                  <a:gd name="T48" fmla="*/ 85 w 182"/>
                  <a:gd name="T49" fmla="*/ 140 h 213"/>
                  <a:gd name="T50" fmla="*/ 66 w 182"/>
                  <a:gd name="T51" fmla="*/ 173 h 213"/>
                  <a:gd name="T52" fmla="*/ 60 w 182"/>
                  <a:gd name="T53" fmla="*/ 186 h 213"/>
                  <a:gd name="T54" fmla="*/ 57 w 182"/>
                  <a:gd name="T55" fmla="*/ 195 h 213"/>
                  <a:gd name="T56" fmla="*/ 57 w 182"/>
                  <a:gd name="T57" fmla="*/ 201 h 213"/>
                  <a:gd name="T58" fmla="*/ 58 w 182"/>
                  <a:gd name="T59" fmla="*/ 206 h 213"/>
                  <a:gd name="T60" fmla="*/ 51 w 182"/>
                  <a:gd name="T61" fmla="*/ 213 h 213"/>
                  <a:gd name="T62" fmla="*/ 28 w 182"/>
                  <a:gd name="T63" fmla="*/ 176 h 213"/>
                  <a:gd name="T64" fmla="*/ 35 w 182"/>
                  <a:gd name="T65" fmla="*/ 168 h 213"/>
                  <a:gd name="T66" fmla="*/ 42 w 182"/>
                  <a:gd name="T67" fmla="*/ 176 h 213"/>
                  <a:gd name="T68" fmla="*/ 47 w 182"/>
                  <a:gd name="T69" fmla="*/ 175 h 213"/>
                  <a:gd name="T70" fmla="*/ 49 w 182"/>
                  <a:gd name="T71" fmla="*/ 172 h 213"/>
                  <a:gd name="T72" fmla="*/ 52 w 182"/>
                  <a:gd name="T73" fmla="*/ 167 h 213"/>
                  <a:gd name="T74" fmla="*/ 57 w 182"/>
                  <a:gd name="T75" fmla="*/ 159 h 213"/>
                  <a:gd name="T76" fmla="*/ 62 w 182"/>
                  <a:gd name="T77" fmla="*/ 150 h 213"/>
                  <a:gd name="T78" fmla="*/ 77 w 182"/>
                  <a:gd name="T79" fmla="*/ 125 h 213"/>
                  <a:gd name="T80" fmla="*/ 95 w 182"/>
                  <a:gd name="T81" fmla="*/ 92 h 213"/>
                  <a:gd name="T82" fmla="*/ 46 w 182"/>
                  <a:gd name="T83" fmla="*/ 120 h 213"/>
                  <a:gd name="T84" fmla="*/ 26 w 182"/>
                  <a:gd name="T85" fmla="*/ 133 h 213"/>
                  <a:gd name="T86" fmla="*/ 23 w 182"/>
                  <a:gd name="T87" fmla="*/ 138 h 213"/>
                  <a:gd name="T88" fmla="*/ 22 w 182"/>
                  <a:gd name="T89" fmla="*/ 143 h 213"/>
                  <a:gd name="T90" fmla="*/ 24 w 182"/>
                  <a:gd name="T91" fmla="*/ 148 h 213"/>
                  <a:gd name="T92" fmla="*/ 25 w 182"/>
                  <a:gd name="T93" fmla="*/ 152 h 213"/>
                  <a:gd name="T94" fmla="*/ 18 w 182"/>
                  <a:gd name="T95" fmla="*/ 160 h 213"/>
                  <a:gd name="T96" fmla="*/ 0 w 182"/>
                  <a:gd name="T97" fmla="*/ 129 h 213"/>
                  <a:gd name="T98" fmla="*/ 7 w 182"/>
                  <a:gd name="T99" fmla="*/ 12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2" h="213">
                    <a:moveTo>
                      <a:pt x="7" y="122"/>
                    </a:moveTo>
                    <a:cubicBezTo>
                      <a:pt x="7" y="123"/>
                      <a:pt x="8" y="123"/>
                      <a:pt x="10" y="124"/>
                    </a:cubicBezTo>
                    <a:cubicBezTo>
                      <a:pt x="12" y="124"/>
                      <a:pt x="13" y="125"/>
                      <a:pt x="15" y="124"/>
                    </a:cubicBezTo>
                    <a:cubicBezTo>
                      <a:pt x="17" y="124"/>
                      <a:pt x="19" y="124"/>
                      <a:pt x="20" y="124"/>
                    </a:cubicBezTo>
                    <a:cubicBezTo>
                      <a:pt x="22" y="123"/>
                      <a:pt x="25" y="122"/>
                      <a:pt x="29" y="120"/>
                    </a:cubicBezTo>
                    <a:cubicBezTo>
                      <a:pt x="39" y="115"/>
                      <a:pt x="48" y="110"/>
                      <a:pt x="57" y="105"/>
                    </a:cubicBezTo>
                    <a:cubicBezTo>
                      <a:pt x="67" y="99"/>
                      <a:pt x="79" y="93"/>
                      <a:pt x="93" y="84"/>
                    </a:cubicBezTo>
                    <a:cubicBezTo>
                      <a:pt x="98" y="81"/>
                      <a:pt x="102" y="79"/>
                      <a:pt x="105" y="76"/>
                    </a:cubicBezTo>
                    <a:cubicBezTo>
                      <a:pt x="108" y="74"/>
                      <a:pt x="112" y="70"/>
                      <a:pt x="117" y="65"/>
                    </a:cubicBezTo>
                    <a:cubicBezTo>
                      <a:pt x="145" y="36"/>
                      <a:pt x="145" y="36"/>
                      <a:pt x="145" y="36"/>
                    </a:cubicBezTo>
                    <a:cubicBezTo>
                      <a:pt x="147" y="33"/>
                      <a:pt x="149" y="31"/>
                      <a:pt x="150" y="28"/>
                    </a:cubicBezTo>
                    <a:cubicBezTo>
                      <a:pt x="152" y="26"/>
                      <a:pt x="153" y="23"/>
                      <a:pt x="153" y="21"/>
                    </a:cubicBezTo>
                    <a:cubicBezTo>
                      <a:pt x="153" y="19"/>
                      <a:pt x="153" y="17"/>
                      <a:pt x="152" y="14"/>
                    </a:cubicBezTo>
                    <a:cubicBezTo>
                      <a:pt x="151" y="11"/>
                      <a:pt x="151" y="9"/>
                      <a:pt x="150" y="7"/>
                    </a:cubicBezTo>
                    <a:cubicBezTo>
                      <a:pt x="157" y="0"/>
                      <a:pt x="157" y="0"/>
                      <a:pt x="157" y="0"/>
                    </a:cubicBezTo>
                    <a:cubicBezTo>
                      <a:pt x="182" y="41"/>
                      <a:pt x="182" y="41"/>
                      <a:pt x="182" y="41"/>
                    </a:cubicBezTo>
                    <a:cubicBezTo>
                      <a:pt x="175" y="48"/>
                      <a:pt x="175" y="48"/>
                      <a:pt x="175" y="48"/>
                    </a:cubicBezTo>
                    <a:cubicBezTo>
                      <a:pt x="174" y="47"/>
                      <a:pt x="173" y="46"/>
                      <a:pt x="171" y="44"/>
                    </a:cubicBezTo>
                    <a:cubicBezTo>
                      <a:pt x="169" y="42"/>
                      <a:pt x="168" y="41"/>
                      <a:pt x="167" y="41"/>
                    </a:cubicBezTo>
                    <a:cubicBezTo>
                      <a:pt x="165" y="40"/>
                      <a:pt x="163" y="41"/>
                      <a:pt x="161" y="42"/>
                    </a:cubicBezTo>
                    <a:cubicBezTo>
                      <a:pt x="159" y="43"/>
                      <a:pt x="156" y="45"/>
                      <a:pt x="154" y="48"/>
                    </a:cubicBezTo>
                    <a:cubicBezTo>
                      <a:pt x="119" y="85"/>
                      <a:pt x="119" y="85"/>
                      <a:pt x="119" y="85"/>
                    </a:cubicBezTo>
                    <a:cubicBezTo>
                      <a:pt x="117" y="86"/>
                      <a:pt x="116" y="89"/>
                      <a:pt x="113" y="92"/>
                    </a:cubicBezTo>
                    <a:cubicBezTo>
                      <a:pt x="111" y="96"/>
                      <a:pt x="108" y="101"/>
                      <a:pt x="105" y="105"/>
                    </a:cubicBezTo>
                    <a:cubicBezTo>
                      <a:pt x="99" y="116"/>
                      <a:pt x="92" y="128"/>
                      <a:pt x="85" y="140"/>
                    </a:cubicBezTo>
                    <a:cubicBezTo>
                      <a:pt x="78" y="153"/>
                      <a:pt x="71" y="164"/>
                      <a:pt x="66" y="173"/>
                    </a:cubicBezTo>
                    <a:cubicBezTo>
                      <a:pt x="63" y="178"/>
                      <a:pt x="61" y="183"/>
                      <a:pt x="60" y="186"/>
                    </a:cubicBezTo>
                    <a:cubicBezTo>
                      <a:pt x="58" y="189"/>
                      <a:pt x="57" y="192"/>
                      <a:pt x="57" y="195"/>
                    </a:cubicBezTo>
                    <a:cubicBezTo>
                      <a:pt x="56" y="197"/>
                      <a:pt x="56" y="199"/>
                      <a:pt x="57" y="201"/>
                    </a:cubicBezTo>
                    <a:cubicBezTo>
                      <a:pt x="57" y="203"/>
                      <a:pt x="57" y="204"/>
                      <a:pt x="58" y="206"/>
                    </a:cubicBezTo>
                    <a:cubicBezTo>
                      <a:pt x="51" y="213"/>
                      <a:pt x="51" y="213"/>
                      <a:pt x="51" y="213"/>
                    </a:cubicBezTo>
                    <a:cubicBezTo>
                      <a:pt x="28" y="176"/>
                      <a:pt x="28" y="176"/>
                      <a:pt x="28" y="176"/>
                    </a:cubicBezTo>
                    <a:cubicBezTo>
                      <a:pt x="35" y="168"/>
                      <a:pt x="35" y="168"/>
                      <a:pt x="35" y="168"/>
                    </a:cubicBezTo>
                    <a:cubicBezTo>
                      <a:pt x="38" y="172"/>
                      <a:pt x="40" y="175"/>
                      <a:pt x="42" y="176"/>
                    </a:cubicBezTo>
                    <a:cubicBezTo>
                      <a:pt x="44" y="177"/>
                      <a:pt x="45" y="176"/>
                      <a:pt x="47" y="175"/>
                    </a:cubicBezTo>
                    <a:cubicBezTo>
                      <a:pt x="47" y="174"/>
                      <a:pt x="48" y="173"/>
                      <a:pt x="49" y="172"/>
                    </a:cubicBezTo>
                    <a:cubicBezTo>
                      <a:pt x="50" y="171"/>
                      <a:pt x="51" y="169"/>
                      <a:pt x="52" y="167"/>
                    </a:cubicBezTo>
                    <a:cubicBezTo>
                      <a:pt x="54" y="165"/>
                      <a:pt x="55" y="162"/>
                      <a:pt x="57" y="159"/>
                    </a:cubicBezTo>
                    <a:cubicBezTo>
                      <a:pt x="59" y="156"/>
                      <a:pt x="61" y="153"/>
                      <a:pt x="62" y="150"/>
                    </a:cubicBezTo>
                    <a:cubicBezTo>
                      <a:pt x="67" y="141"/>
                      <a:pt x="72" y="133"/>
                      <a:pt x="77" y="125"/>
                    </a:cubicBezTo>
                    <a:cubicBezTo>
                      <a:pt x="81" y="116"/>
                      <a:pt x="88" y="106"/>
                      <a:pt x="95" y="92"/>
                    </a:cubicBezTo>
                    <a:cubicBezTo>
                      <a:pt x="74" y="104"/>
                      <a:pt x="58" y="113"/>
                      <a:pt x="46" y="120"/>
                    </a:cubicBezTo>
                    <a:cubicBezTo>
                      <a:pt x="35" y="126"/>
                      <a:pt x="28" y="131"/>
                      <a:pt x="26" y="133"/>
                    </a:cubicBezTo>
                    <a:cubicBezTo>
                      <a:pt x="24" y="134"/>
                      <a:pt x="23" y="136"/>
                      <a:pt x="23" y="138"/>
                    </a:cubicBezTo>
                    <a:cubicBezTo>
                      <a:pt x="22" y="139"/>
                      <a:pt x="22" y="141"/>
                      <a:pt x="22" y="143"/>
                    </a:cubicBezTo>
                    <a:cubicBezTo>
                      <a:pt x="22" y="145"/>
                      <a:pt x="23" y="146"/>
                      <a:pt x="24" y="148"/>
                    </a:cubicBezTo>
                    <a:cubicBezTo>
                      <a:pt x="24" y="149"/>
                      <a:pt x="25" y="151"/>
                      <a:pt x="25" y="152"/>
                    </a:cubicBezTo>
                    <a:cubicBezTo>
                      <a:pt x="18" y="160"/>
                      <a:pt x="18" y="160"/>
                      <a:pt x="18" y="160"/>
                    </a:cubicBezTo>
                    <a:cubicBezTo>
                      <a:pt x="0" y="129"/>
                      <a:pt x="0" y="129"/>
                      <a:pt x="0" y="129"/>
                    </a:cubicBezTo>
                    <a:lnTo>
                      <a:pt x="7" y="122"/>
                    </a:lnTo>
                    <a:close/>
                  </a:path>
                </a:pathLst>
              </a:custGeom>
              <a:solidFill>
                <a:srgbClr val="898989"/>
              </a:solidFill>
              <a:ln>
                <a:noFill/>
              </a:ln>
            </p:spPr>
            <p:txBody>
              <a:bodyPr anchor="ctr"/>
              <a:lstStyle/>
              <a:p>
                <a:pPr algn="ctr"/>
                <a:endParaRPr/>
              </a:p>
            </p:txBody>
          </p:sp>
          <p:sp>
            <p:nvSpPr>
              <p:cNvPr id="61" name="íşlîḍè">
                <a:extLst>
                  <a:ext uri="{FF2B5EF4-FFF2-40B4-BE49-F238E27FC236}">
                    <a16:creationId xmlns:a16="http://schemas.microsoft.com/office/drawing/2014/main" id="{1D314AFA-24F0-4418-B57F-7984EE2C1E5D}"/>
                  </a:ext>
                </a:extLst>
              </p:cNvPr>
              <p:cNvSpPr/>
              <p:nvPr/>
            </p:nvSpPr>
            <p:spPr bwMode="auto">
              <a:xfrm>
                <a:off x="2770188" y="3314701"/>
                <a:ext cx="93663" cy="185738"/>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2" name="îšļîďê">
                <a:extLst>
                  <a:ext uri="{FF2B5EF4-FFF2-40B4-BE49-F238E27FC236}">
                    <a16:creationId xmlns:a16="http://schemas.microsoft.com/office/drawing/2014/main" id="{95964BC1-EDD8-4C6B-A8A4-BCD51549F4AD}"/>
                  </a:ext>
                </a:extLst>
              </p:cNvPr>
              <p:cNvSpPr/>
              <p:nvPr/>
            </p:nvSpPr>
            <p:spPr bwMode="auto">
              <a:xfrm>
                <a:off x="2841626" y="3314701"/>
                <a:ext cx="100013" cy="185738"/>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3" name="ïSľïḑé">
                <a:extLst>
                  <a:ext uri="{FF2B5EF4-FFF2-40B4-BE49-F238E27FC236}">
                    <a16:creationId xmlns:a16="http://schemas.microsoft.com/office/drawing/2014/main" id="{D7F49286-CBF8-41C3-B569-45BE31D90595}"/>
                  </a:ext>
                </a:extLst>
              </p:cNvPr>
              <p:cNvSpPr/>
              <p:nvPr/>
            </p:nvSpPr>
            <p:spPr bwMode="auto">
              <a:xfrm>
                <a:off x="2825751" y="3427413"/>
                <a:ext cx="39688" cy="23813"/>
              </a:xfrm>
              <a:prstGeom prst="rect">
                <a:avLst/>
              </a:prstGeom>
              <a:grpFill/>
              <a:ln>
                <a:noFill/>
              </a:ln>
            </p:spPr>
            <p:txBody>
              <a:bodyPr anchor="ctr"/>
              <a:lstStyle/>
              <a:p>
                <a:pPr algn="ctr"/>
                <a:endParaRPr/>
              </a:p>
            </p:txBody>
          </p:sp>
          <p:sp>
            <p:nvSpPr>
              <p:cNvPr id="64" name="í$ḻïḍê">
                <a:extLst>
                  <a:ext uri="{FF2B5EF4-FFF2-40B4-BE49-F238E27FC236}">
                    <a16:creationId xmlns:a16="http://schemas.microsoft.com/office/drawing/2014/main" id="{D74B1558-E4C2-4A51-961C-B0B2050D01E1}"/>
                  </a:ext>
                </a:extLst>
              </p:cNvPr>
              <p:cNvSpPr/>
              <p:nvPr/>
            </p:nvSpPr>
            <p:spPr bwMode="auto">
              <a:xfrm>
                <a:off x="2916238" y="3314701"/>
                <a:ext cx="95250" cy="185738"/>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5" name="is1íḋe">
                <a:extLst>
                  <a:ext uri="{FF2B5EF4-FFF2-40B4-BE49-F238E27FC236}">
                    <a16:creationId xmlns:a16="http://schemas.microsoft.com/office/drawing/2014/main" id="{F531C9B4-9F6F-4D2F-A2BB-37B78A40E143}"/>
                  </a:ext>
                </a:extLst>
              </p:cNvPr>
              <p:cNvSpPr/>
              <p:nvPr/>
            </p:nvSpPr>
            <p:spPr bwMode="auto">
              <a:xfrm>
                <a:off x="2987676" y="3314701"/>
                <a:ext cx="93663" cy="185738"/>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6" name="iṩlîḓé">
                <a:extLst>
                  <a:ext uri="{FF2B5EF4-FFF2-40B4-BE49-F238E27FC236}">
                    <a16:creationId xmlns:a16="http://schemas.microsoft.com/office/drawing/2014/main" id="{16B03EE1-7118-4778-B690-5809D06C083F}"/>
                  </a:ext>
                </a:extLst>
              </p:cNvPr>
              <p:cNvSpPr/>
              <p:nvPr/>
            </p:nvSpPr>
            <p:spPr bwMode="auto">
              <a:xfrm>
                <a:off x="2965451" y="3475038"/>
                <a:ext cx="39688" cy="25400"/>
              </a:xfrm>
              <a:prstGeom prst="rect">
                <a:avLst/>
              </a:prstGeom>
              <a:grpFill/>
              <a:ln>
                <a:noFill/>
              </a:ln>
            </p:spPr>
            <p:txBody>
              <a:bodyPr anchor="ctr"/>
              <a:lstStyle/>
              <a:p>
                <a:pPr algn="ctr"/>
                <a:endParaRPr/>
              </a:p>
            </p:txBody>
          </p:sp>
          <p:sp>
            <p:nvSpPr>
              <p:cNvPr id="67" name="ïṩ1îḑê">
                <a:extLst>
                  <a:ext uri="{FF2B5EF4-FFF2-40B4-BE49-F238E27FC236}">
                    <a16:creationId xmlns:a16="http://schemas.microsoft.com/office/drawing/2014/main" id="{8002943E-DC56-40A4-99FC-AA3A901F76B1}"/>
                  </a:ext>
                </a:extLst>
              </p:cNvPr>
              <p:cNvSpPr/>
              <p:nvPr/>
            </p:nvSpPr>
            <p:spPr bwMode="auto">
              <a:xfrm>
                <a:off x="2700338" y="3032126"/>
                <a:ext cx="776288" cy="519113"/>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8" name="ïṡľîdé">
                <a:extLst>
                  <a:ext uri="{FF2B5EF4-FFF2-40B4-BE49-F238E27FC236}">
                    <a16:creationId xmlns:a16="http://schemas.microsoft.com/office/drawing/2014/main" id="{BA82DD9C-7DFD-48DC-9A24-BA46B82FD344}"/>
                  </a:ext>
                </a:extLst>
              </p:cNvPr>
              <p:cNvSpPr/>
              <p:nvPr/>
            </p:nvSpPr>
            <p:spPr bwMode="auto">
              <a:xfrm>
                <a:off x="3200401" y="3295651"/>
                <a:ext cx="111125" cy="250825"/>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sp>
            <p:nvSpPr>
              <p:cNvPr id="69" name="îśľîdé">
                <a:extLst>
                  <a:ext uri="{FF2B5EF4-FFF2-40B4-BE49-F238E27FC236}">
                    <a16:creationId xmlns:a16="http://schemas.microsoft.com/office/drawing/2014/main" id="{68A04A8A-2388-4CCF-B455-617ABCDF986E}"/>
                  </a:ext>
                </a:extLst>
              </p:cNvPr>
              <p:cNvSpPr/>
              <p:nvPr/>
            </p:nvSpPr>
            <p:spPr bwMode="auto">
              <a:xfrm>
                <a:off x="3097213" y="2620963"/>
                <a:ext cx="166688" cy="196850"/>
              </a:xfrm>
              <a:custGeom>
                <a:avLst/>
                <a:gdLst>
                  <a:gd name="T0" fmla="*/ 55 w 212"/>
                  <a:gd name="T1" fmla="*/ 251 h 251"/>
                  <a:gd name="T2" fmla="*/ 38 w 212"/>
                  <a:gd name="T3" fmla="*/ 231 h 251"/>
                  <a:gd name="T4" fmla="*/ 23 w 212"/>
                  <a:gd name="T5" fmla="*/ 219 h 251"/>
                  <a:gd name="T6" fmla="*/ 50 w 212"/>
                  <a:gd name="T7" fmla="*/ 216 h 251"/>
                  <a:gd name="T8" fmla="*/ 58 w 212"/>
                  <a:gd name="T9" fmla="*/ 153 h 251"/>
                  <a:gd name="T10" fmla="*/ 61 w 212"/>
                  <a:gd name="T11" fmla="*/ 136 h 251"/>
                  <a:gd name="T12" fmla="*/ 59 w 212"/>
                  <a:gd name="T13" fmla="*/ 133 h 251"/>
                  <a:gd name="T14" fmla="*/ 13 w 212"/>
                  <a:gd name="T15" fmla="*/ 197 h 251"/>
                  <a:gd name="T16" fmla="*/ 13 w 212"/>
                  <a:gd name="T17" fmla="*/ 195 h 251"/>
                  <a:gd name="T18" fmla="*/ 0 w 212"/>
                  <a:gd name="T19" fmla="*/ 178 h 251"/>
                  <a:gd name="T20" fmla="*/ 26 w 212"/>
                  <a:gd name="T21" fmla="*/ 154 h 251"/>
                  <a:gd name="T22" fmla="*/ 61 w 212"/>
                  <a:gd name="T23" fmla="*/ 114 h 251"/>
                  <a:gd name="T24" fmla="*/ 68 w 212"/>
                  <a:gd name="T25" fmla="*/ 80 h 251"/>
                  <a:gd name="T26" fmla="*/ 67 w 212"/>
                  <a:gd name="T27" fmla="*/ 79 h 251"/>
                  <a:gd name="T28" fmla="*/ 64 w 212"/>
                  <a:gd name="T29" fmla="*/ 84 h 251"/>
                  <a:gd name="T30" fmla="*/ 48 w 212"/>
                  <a:gd name="T31" fmla="*/ 60 h 251"/>
                  <a:gd name="T32" fmla="*/ 66 w 212"/>
                  <a:gd name="T33" fmla="*/ 54 h 251"/>
                  <a:gd name="T34" fmla="*/ 76 w 212"/>
                  <a:gd name="T35" fmla="*/ 45 h 251"/>
                  <a:gd name="T36" fmla="*/ 84 w 212"/>
                  <a:gd name="T37" fmla="*/ 6 h 251"/>
                  <a:gd name="T38" fmla="*/ 101 w 212"/>
                  <a:gd name="T39" fmla="*/ 11 h 251"/>
                  <a:gd name="T40" fmla="*/ 109 w 212"/>
                  <a:gd name="T41" fmla="*/ 24 h 251"/>
                  <a:gd name="T42" fmla="*/ 107 w 212"/>
                  <a:gd name="T43" fmla="*/ 31 h 251"/>
                  <a:gd name="T44" fmla="*/ 116 w 212"/>
                  <a:gd name="T45" fmla="*/ 46 h 251"/>
                  <a:gd name="T46" fmla="*/ 86 w 212"/>
                  <a:gd name="T47" fmla="*/ 97 h 251"/>
                  <a:gd name="T48" fmla="*/ 71 w 212"/>
                  <a:gd name="T49" fmla="*/ 216 h 251"/>
                  <a:gd name="T50" fmla="*/ 108 w 212"/>
                  <a:gd name="T51" fmla="*/ 198 h 251"/>
                  <a:gd name="T52" fmla="*/ 120 w 212"/>
                  <a:gd name="T53" fmla="*/ 172 h 251"/>
                  <a:gd name="T54" fmla="*/ 109 w 212"/>
                  <a:gd name="T55" fmla="*/ 138 h 251"/>
                  <a:gd name="T56" fmla="*/ 128 w 212"/>
                  <a:gd name="T57" fmla="*/ 153 h 251"/>
                  <a:gd name="T58" fmla="*/ 133 w 212"/>
                  <a:gd name="T59" fmla="*/ 154 h 251"/>
                  <a:gd name="T60" fmla="*/ 142 w 212"/>
                  <a:gd name="T61" fmla="*/ 130 h 251"/>
                  <a:gd name="T62" fmla="*/ 126 w 212"/>
                  <a:gd name="T63" fmla="*/ 131 h 251"/>
                  <a:gd name="T64" fmla="*/ 123 w 212"/>
                  <a:gd name="T65" fmla="*/ 118 h 251"/>
                  <a:gd name="T66" fmla="*/ 137 w 212"/>
                  <a:gd name="T67" fmla="*/ 76 h 251"/>
                  <a:gd name="T68" fmla="*/ 108 w 212"/>
                  <a:gd name="T69" fmla="*/ 92 h 251"/>
                  <a:gd name="T70" fmla="*/ 100 w 212"/>
                  <a:gd name="T71" fmla="*/ 89 h 251"/>
                  <a:gd name="T72" fmla="*/ 100 w 212"/>
                  <a:gd name="T73" fmla="*/ 86 h 251"/>
                  <a:gd name="T74" fmla="*/ 96 w 212"/>
                  <a:gd name="T75" fmla="*/ 83 h 251"/>
                  <a:gd name="T76" fmla="*/ 96 w 212"/>
                  <a:gd name="T77" fmla="*/ 80 h 251"/>
                  <a:gd name="T78" fmla="*/ 139 w 212"/>
                  <a:gd name="T79" fmla="*/ 51 h 251"/>
                  <a:gd name="T80" fmla="*/ 157 w 212"/>
                  <a:gd name="T81" fmla="*/ 0 h 251"/>
                  <a:gd name="T82" fmla="*/ 179 w 212"/>
                  <a:gd name="T83" fmla="*/ 16 h 251"/>
                  <a:gd name="T84" fmla="*/ 180 w 212"/>
                  <a:gd name="T85" fmla="*/ 27 h 251"/>
                  <a:gd name="T86" fmla="*/ 186 w 212"/>
                  <a:gd name="T87" fmla="*/ 34 h 251"/>
                  <a:gd name="T88" fmla="*/ 189 w 212"/>
                  <a:gd name="T89" fmla="*/ 35 h 251"/>
                  <a:gd name="T90" fmla="*/ 190 w 212"/>
                  <a:gd name="T91" fmla="*/ 43 h 251"/>
                  <a:gd name="T92" fmla="*/ 176 w 212"/>
                  <a:gd name="T93" fmla="*/ 51 h 251"/>
                  <a:gd name="T94" fmla="*/ 176 w 212"/>
                  <a:gd name="T95" fmla="*/ 54 h 251"/>
                  <a:gd name="T96" fmla="*/ 170 w 212"/>
                  <a:gd name="T97" fmla="*/ 56 h 251"/>
                  <a:gd name="T98" fmla="*/ 148 w 212"/>
                  <a:gd name="T99" fmla="*/ 113 h 251"/>
                  <a:gd name="T100" fmla="*/ 165 w 212"/>
                  <a:gd name="T101" fmla="*/ 138 h 251"/>
                  <a:gd name="T102" fmla="*/ 147 w 212"/>
                  <a:gd name="T103" fmla="*/ 174 h 251"/>
                  <a:gd name="T104" fmla="*/ 169 w 212"/>
                  <a:gd name="T105" fmla="*/ 200 h 251"/>
                  <a:gd name="T106" fmla="*/ 211 w 212"/>
                  <a:gd name="T107" fmla="*/ 211 h 251"/>
                  <a:gd name="T108" fmla="*/ 212 w 212"/>
                  <a:gd name="T109" fmla="*/ 215 h 251"/>
                  <a:gd name="T110" fmla="*/ 151 w 212"/>
                  <a:gd name="T111" fmla="*/ 234 h 251"/>
                  <a:gd name="T112" fmla="*/ 131 w 212"/>
                  <a:gd name="T113" fmla="*/ 196 h 251"/>
                  <a:gd name="T114" fmla="*/ 78 w 212"/>
                  <a:gd name="T115" fmla="*/ 241 h 251"/>
                  <a:gd name="T116" fmla="*/ 70 w 212"/>
                  <a:gd name="T117" fmla="*/ 231 h 251"/>
                  <a:gd name="T118" fmla="*/ 55 w 212"/>
                  <a:gd name="T119" fmla="*/ 251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1">
                    <a:moveTo>
                      <a:pt x="55" y="251"/>
                    </a:moveTo>
                    <a:cubicBezTo>
                      <a:pt x="49" y="241"/>
                      <a:pt x="45" y="236"/>
                      <a:pt x="38" y="231"/>
                    </a:cubicBezTo>
                    <a:cubicBezTo>
                      <a:pt x="35" y="221"/>
                      <a:pt x="26" y="223"/>
                      <a:pt x="23" y="219"/>
                    </a:cubicBezTo>
                    <a:cubicBezTo>
                      <a:pt x="23" y="210"/>
                      <a:pt x="40" y="220"/>
                      <a:pt x="50" y="216"/>
                    </a:cubicBezTo>
                    <a:cubicBezTo>
                      <a:pt x="51" y="212"/>
                      <a:pt x="51" y="212"/>
                      <a:pt x="58" y="153"/>
                    </a:cubicBezTo>
                    <a:cubicBezTo>
                      <a:pt x="59" y="147"/>
                      <a:pt x="60" y="141"/>
                      <a:pt x="61" y="136"/>
                    </a:cubicBezTo>
                    <a:cubicBezTo>
                      <a:pt x="60" y="135"/>
                      <a:pt x="60" y="134"/>
                      <a:pt x="59" y="133"/>
                    </a:cubicBezTo>
                    <a:cubicBezTo>
                      <a:pt x="53" y="145"/>
                      <a:pt x="26" y="199"/>
                      <a:pt x="13" y="197"/>
                    </a:cubicBezTo>
                    <a:cubicBezTo>
                      <a:pt x="13" y="196"/>
                      <a:pt x="13" y="195"/>
                      <a:pt x="13" y="195"/>
                    </a:cubicBezTo>
                    <a:cubicBezTo>
                      <a:pt x="5" y="192"/>
                      <a:pt x="0" y="184"/>
                      <a:pt x="0" y="178"/>
                    </a:cubicBezTo>
                    <a:cubicBezTo>
                      <a:pt x="6" y="171"/>
                      <a:pt x="23" y="166"/>
                      <a:pt x="26" y="154"/>
                    </a:cubicBezTo>
                    <a:cubicBezTo>
                      <a:pt x="37" y="143"/>
                      <a:pt x="49" y="120"/>
                      <a:pt x="61" y="114"/>
                    </a:cubicBezTo>
                    <a:cubicBezTo>
                      <a:pt x="65" y="101"/>
                      <a:pt x="66" y="92"/>
                      <a:pt x="68" y="80"/>
                    </a:cubicBezTo>
                    <a:cubicBezTo>
                      <a:pt x="68" y="80"/>
                      <a:pt x="67" y="79"/>
                      <a:pt x="67" y="79"/>
                    </a:cubicBezTo>
                    <a:cubicBezTo>
                      <a:pt x="65" y="81"/>
                      <a:pt x="65" y="81"/>
                      <a:pt x="64" y="84"/>
                    </a:cubicBezTo>
                    <a:cubicBezTo>
                      <a:pt x="57" y="82"/>
                      <a:pt x="46" y="67"/>
                      <a:pt x="48" y="60"/>
                    </a:cubicBezTo>
                    <a:cubicBezTo>
                      <a:pt x="63" y="54"/>
                      <a:pt x="63" y="54"/>
                      <a:pt x="66" y="54"/>
                    </a:cubicBezTo>
                    <a:cubicBezTo>
                      <a:pt x="69" y="48"/>
                      <a:pt x="73" y="50"/>
                      <a:pt x="76" y="45"/>
                    </a:cubicBezTo>
                    <a:cubicBezTo>
                      <a:pt x="79" y="32"/>
                      <a:pt x="82" y="19"/>
                      <a:pt x="84" y="6"/>
                    </a:cubicBezTo>
                    <a:cubicBezTo>
                      <a:pt x="91" y="0"/>
                      <a:pt x="92" y="2"/>
                      <a:pt x="101" y="11"/>
                    </a:cubicBezTo>
                    <a:cubicBezTo>
                      <a:pt x="102" y="14"/>
                      <a:pt x="104" y="21"/>
                      <a:pt x="109" y="24"/>
                    </a:cubicBezTo>
                    <a:cubicBezTo>
                      <a:pt x="109" y="26"/>
                      <a:pt x="108" y="29"/>
                      <a:pt x="107" y="31"/>
                    </a:cubicBezTo>
                    <a:cubicBezTo>
                      <a:pt x="114" y="33"/>
                      <a:pt x="115" y="32"/>
                      <a:pt x="116" y="46"/>
                    </a:cubicBezTo>
                    <a:cubicBezTo>
                      <a:pt x="93" y="68"/>
                      <a:pt x="95" y="61"/>
                      <a:pt x="86" y="97"/>
                    </a:cubicBezTo>
                    <a:cubicBezTo>
                      <a:pt x="80" y="134"/>
                      <a:pt x="75" y="175"/>
                      <a:pt x="71" y="216"/>
                    </a:cubicBezTo>
                    <a:cubicBezTo>
                      <a:pt x="78" y="233"/>
                      <a:pt x="102" y="203"/>
                      <a:pt x="108" y="198"/>
                    </a:cubicBezTo>
                    <a:cubicBezTo>
                      <a:pt x="114" y="189"/>
                      <a:pt x="119" y="182"/>
                      <a:pt x="120" y="172"/>
                    </a:cubicBezTo>
                    <a:cubicBezTo>
                      <a:pt x="114" y="160"/>
                      <a:pt x="109" y="149"/>
                      <a:pt x="109" y="138"/>
                    </a:cubicBezTo>
                    <a:cubicBezTo>
                      <a:pt x="115" y="140"/>
                      <a:pt x="124" y="142"/>
                      <a:pt x="128" y="153"/>
                    </a:cubicBezTo>
                    <a:cubicBezTo>
                      <a:pt x="130" y="153"/>
                      <a:pt x="131" y="154"/>
                      <a:pt x="133" y="154"/>
                    </a:cubicBezTo>
                    <a:cubicBezTo>
                      <a:pt x="141" y="135"/>
                      <a:pt x="141" y="135"/>
                      <a:pt x="142" y="130"/>
                    </a:cubicBezTo>
                    <a:cubicBezTo>
                      <a:pt x="136" y="129"/>
                      <a:pt x="130" y="132"/>
                      <a:pt x="126" y="131"/>
                    </a:cubicBezTo>
                    <a:cubicBezTo>
                      <a:pt x="124" y="124"/>
                      <a:pt x="122" y="123"/>
                      <a:pt x="123" y="118"/>
                    </a:cubicBezTo>
                    <a:cubicBezTo>
                      <a:pt x="128" y="115"/>
                      <a:pt x="136" y="79"/>
                      <a:pt x="137" y="76"/>
                    </a:cubicBezTo>
                    <a:cubicBezTo>
                      <a:pt x="128" y="75"/>
                      <a:pt x="121" y="94"/>
                      <a:pt x="108" y="92"/>
                    </a:cubicBezTo>
                    <a:cubicBezTo>
                      <a:pt x="108" y="91"/>
                      <a:pt x="108" y="91"/>
                      <a:pt x="100" y="89"/>
                    </a:cubicBezTo>
                    <a:cubicBezTo>
                      <a:pt x="100" y="88"/>
                      <a:pt x="100" y="87"/>
                      <a:pt x="100" y="86"/>
                    </a:cubicBezTo>
                    <a:cubicBezTo>
                      <a:pt x="99" y="85"/>
                      <a:pt x="97" y="84"/>
                      <a:pt x="96" y="83"/>
                    </a:cubicBezTo>
                    <a:cubicBezTo>
                      <a:pt x="96" y="82"/>
                      <a:pt x="96" y="81"/>
                      <a:pt x="96" y="80"/>
                    </a:cubicBezTo>
                    <a:cubicBezTo>
                      <a:pt x="109" y="71"/>
                      <a:pt x="127" y="63"/>
                      <a:pt x="139" y="51"/>
                    </a:cubicBezTo>
                    <a:cubicBezTo>
                      <a:pt x="151" y="49"/>
                      <a:pt x="156" y="12"/>
                      <a:pt x="157" y="0"/>
                    </a:cubicBezTo>
                    <a:cubicBezTo>
                      <a:pt x="166" y="2"/>
                      <a:pt x="169" y="10"/>
                      <a:pt x="179" y="16"/>
                    </a:cubicBezTo>
                    <a:cubicBezTo>
                      <a:pt x="179" y="20"/>
                      <a:pt x="180" y="23"/>
                      <a:pt x="180" y="27"/>
                    </a:cubicBezTo>
                    <a:cubicBezTo>
                      <a:pt x="183" y="28"/>
                      <a:pt x="185" y="28"/>
                      <a:pt x="186" y="34"/>
                    </a:cubicBezTo>
                    <a:cubicBezTo>
                      <a:pt x="187" y="35"/>
                      <a:pt x="188" y="35"/>
                      <a:pt x="189" y="35"/>
                    </a:cubicBezTo>
                    <a:cubicBezTo>
                      <a:pt x="189" y="38"/>
                      <a:pt x="189" y="40"/>
                      <a:pt x="190" y="43"/>
                    </a:cubicBezTo>
                    <a:cubicBezTo>
                      <a:pt x="185" y="46"/>
                      <a:pt x="182" y="49"/>
                      <a:pt x="176" y="51"/>
                    </a:cubicBezTo>
                    <a:cubicBezTo>
                      <a:pt x="176" y="52"/>
                      <a:pt x="176" y="53"/>
                      <a:pt x="176" y="54"/>
                    </a:cubicBezTo>
                    <a:cubicBezTo>
                      <a:pt x="174" y="55"/>
                      <a:pt x="172" y="55"/>
                      <a:pt x="170" y="56"/>
                    </a:cubicBezTo>
                    <a:cubicBezTo>
                      <a:pt x="159" y="75"/>
                      <a:pt x="152" y="88"/>
                      <a:pt x="148" y="113"/>
                    </a:cubicBezTo>
                    <a:cubicBezTo>
                      <a:pt x="163" y="117"/>
                      <a:pt x="167" y="115"/>
                      <a:pt x="165" y="138"/>
                    </a:cubicBezTo>
                    <a:cubicBezTo>
                      <a:pt x="158" y="146"/>
                      <a:pt x="149" y="161"/>
                      <a:pt x="147" y="174"/>
                    </a:cubicBezTo>
                    <a:cubicBezTo>
                      <a:pt x="155" y="182"/>
                      <a:pt x="162" y="191"/>
                      <a:pt x="169" y="200"/>
                    </a:cubicBezTo>
                    <a:cubicBezTo>
                      <a:pt x="181" y="208"/>
                      <a:pt x="197" y="209"/>
                      <a:pt x="211" y="211"/>
                    </a:cubicBezTo>
                    <a:cubicBezTo>
                      <a:pt x="212" y="213"/>
                      <a:pt x="212" y="213"/>
                      <a:pt x="212" y="215"/>
                    </a:cubicBezTo>
                    <a:cubicBezTo>
                      <a:pt x="195" y="228"/>
                      <a:pt x="170" y="236"/>
                      <a:pt x="151" y="234"/>
                    </a:cubicBezTo>
                    <a:cubicBezTo>
                      <a:pt x="143" y="220"/>
                      <a:pt x="139" y="207"/>
                      <a:pt x="131" y="196"/>
                    </a:cubicBezTo>
                    <a:cubicBezTo>
                      <a:pt x="120" y="211"/>
                      <a:pt x="95" y="241"/>
                      <a:pt x="78" y="241"/>
                    </a:cubicBezTo>
                    <a:cubicBezTo>
                      <a:pt x="75" y="235"/>
                      <a:pt x="72" y="232"/>
                      <a:pt x="70" y="231"/>
                    </a:cubicBezTo>
                    <a:cubicBezTo>
                      <a:pt x="68" y="241"/>
                      <a:pt x="64" y="248"/>
                      <a:pt x="55" y="251"/>
                    </a:cubicBezTo>
                    <a:close/>
                  </a:path>
                </a:pathLst>
              </a:custGeom>
              <a:solidFill>
                <a:srgbClr val="E60012"/>
              </a:solidFill>
              <a:ln>
                <a:noFill/>
              </a:ln>
            </p:spPr>
            <p:txBody>
              <a:bodyPr anchor="ctr"/>
              <a:lstStyle/>
              <a:p>
                <a:pPr algn="ctr"/>
                <a:endParaRPr/>
              </a:p>
            </p:txBody>
          </p:sp>
          <p:sp>
            <p:nvSpPr>
              <p:cNvPr id="70" name="ïṩļíḑè">
                <a:extLst>
                  <a:ext uri="{FF2B5EF4-FFF2-40B4-BE49-F238E27FC236}">
                    <a16:creationId xmlns:a16="http://schemas.microsoft.com/office/drawing/2014/main" id="{49924D84-489C-4463-9732-8D29E6D53278}"/>
                  </a:ext>
                </a:extLst>
              </p:cNvPr>
              <p:cNvSpPr/>
              <p:nvPr/>
            </p:nvSpPr>
            <p:spPr bwMode="auto">
              <a:xfrm>
                <a:off x="3298826" y="2668588"/>
                <a:ext cx="149225" cy="203200"/>
              </a:xfrm>
              <a:custGeom>
                <a:avLst/>
                <a:gdLst>
                  <a:gd name="T0" fmla="*/ 2 w 190"/>
                  <a:gd name="T1" fmla="*/ 167 h 259"/>
                  <a:gd name="T2" fmla="*/ 86 w 190"/>
                  <a:gd name="T3" fmla="*/ 136 h 259"/>
                  <a:gd name="T4" fmla="*/ 44 w 190"/>
                  <a:gd name="T5" fmla="*/ 140 h 259"/>
                  <a:gd name="T6" fmla="*/ 55 w 190"/>
                  <a:gd name="T7" fmla="*/ 107 h 259"/>
                  <a:gd name="T8" fmla="*/ 132 w 190"/>
                  <a:gd name="T9" fmla="*/ 66 h 259"/>
                  <a:gd name="T10" fmla="*/ 164 w 190"/>
                  <a:gd name="T11" fmla="*/ 3 h 259"/>
                  <a:gd name="T12" fmla="*/ 143 w 190"/>
                  <a:gd name="T13" fmla="*/ 105 h 259"/>
                  <a:gd name="T14" fmla="*/ 149 w 190"/>
                  <a:gd name="T15" fmla="*/ 129 h 259"/>
                  <a:gd name="T16" fmla="*/ 110 w 190"/>
                  <a:gd name="T17" fmla="*/ 151 h 259"/>
                  <a:gd name="T18" fmla="*/ 43 w 190"/>
                  <a:gd name="T19" fmla="*/ 191 h 259"/>
                  <a:gd name="T20" fmla="*/ 22 w 190"/>
                  <a:gd name="T21" fmla="*/ 185 h 259"/>
                  <a:gd name="T22" fmla="*/ 121 w 190"/>
                  <a:gd name="T23" fmla="*/ 249 h 259"/>
                  <a:gd name="T24" fmla="*/ 133 w 190"/>
                  <a:gd name="T25" fmla="*/ 251 h 259"/>
                  <a:gd name="T26" fmla="*/ 163 w 190"/>
                  <a:gd name="T27" fmla="*/ 256 h 259"/>
                  <a:gd name="T28" fmla="*/ 168 w 190"/>
                  <a:gd name="T29" fmla="*/ 257 h 259"/>
                  <a:gd name="T30" fmla="*/ 155 w 190"/>
                  <a:gd name="T31" fmla="*/ 237 h 259"/>
                  <a:gd name="T32" fmla="*/ 139 w 190"/>
                  <a:gd name="T33" fmla="*/ 206 h 259"/>
                  <a:gd name="T34" fmla="*/ 139 w 190"/>
                  <a:gd name="T35" fmla="*/ 203 h 259"/>
                  <a:gd name="T36" fmla="*/ 137 w 190"/>
                  <a:gd name="T37" fmla="*/ 200 h 259"/>
                  <a:gd name="T38" fmla="*/ 136 w 190"/>
                  <a:gd name="T39" fmla="*/ 197 h 259"/>
                  <a:gd name="T40" fmla="*/ 136 w 190"/>
                  <a:gd name="T41" fmla="*/ 193 h 259"/>
                  <a:gd name="T42" fmla="*/ 135 w 190"/>
                  <a:gd name="T43" fmla="*/ 189 h 259"/>
                  <a:gd name="T44" fmla="*/ 132 w 190"/>
                  <a:gd name="T45" fmla="*/ 167 h 259"/>
                  <a:gd name="T46" fmla="*/ 131 w 190"/>
                  <a:gd name="T47" fmla="*/ 158 h 259"/>
                  <a:gd name="T48" fmla="*/ 130 w 190"/>
                  <a:gd name="T49" fmla="*/ 150 h 259"/>
                  <a:gd name="T50" fmla="*/ 129 w 190"/>
                  <a:gd name="T51" fmla="*/ 148 h 259"/>
                  <a:gd name="T52" fmla="*/ 125 w 190"/>
                  <a:gd name="T53" fmla="*/ 147 h 259"/>
                  <a:gd name="T54" fmla="*/ 121 w 190"/>
                  <a:gd name="T55" fmla="*/ 153 h 259"/>
                  <a:gd name="T56" fmla="*/ 116 w 190"/>
                  <a:gd name="T57" fmla="*/ 221 h 259"/>
                  <a:gd name="T58" fmla="*/ 114 w 190"/>
                  <a:gd name="T59" fmla="*/ 229 h 259"/>
                  <a:gd name="T60" fmla="*/ 119 w 190"/>
                  <a:gd name="T61" fmla="*/ 243 h 259"/>
                  <a:gd name="T62" fmla="*/ 121 w 190"/>
                  <a:gd name="T63" fmla="*/ 24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0" h="259">
                    <a:moveTo>
                      <a:pt x="0" y="171"/>
                    </a:moveTo>
                    <a:cubicBezTo>
                      <a:pt x="1" y="169"/>
                      <a:pt x="1" y="168"/>
                      <a:pt x="2" y="167"/>
                    </a:cubicBezTo>
                    <a:cubicBezTo>
                      <a:pt x="7" y="167"/>
                      <a:pt x="7" y="167"/>
                      <a:pt x="9" y="166"/>
                    </a:cubicBezTo>
                    <a:cubicBezTo>
                      <a:pt x="28" y="173"/>
                      <a:pt x="81" y="166"/>
                      <a:pt x="86" y="136"/>
                    </a:cubicBezTo>
                    <a:cubicBezTo>
                      <a:pt x="72" y="139"/>
                      <a:pt x="58" y="142"/>
                      <a:pt x="45" y="143"/>
                    </a:cubicBezTo>
                    <a:cubicBezTo>
                      <a:pt x="45" y="142"/>
                      <a:pt x="45" y="141"/>
                      <a:pt x="44" y="140"/>
                    </a:cubicBezTo>
                    <a:cubicBezTo>
                      <a:pt x="37" y="130"/>
                      <a:pt x="28" y="108"/>
                      <a:pt x="31" y="98"/>
                    </a:cubicBezTo>
                    <a:cubicBezTo>
                      <a:pt x="36" y="96"/>
                      <a:pt x="48" y="103"/>
                      <a:pt x="55" y="107"/>
                    </a:cubicBezTo>
                    <a:cubicBezTo>
                      <a:pt x="66" y="109"/>
                      <a:pt x="100" y="112"/>
                      <a:pt x="110" y="105"/>
                    </a:cubicBezTo>
                    <a:cubicBezTo>
                      <a:pt x="125" y="80"/>
                      <a:pt x="131" y="66"/>
                      <a:pt x="132" y="66"/>
                    </a:cubicBezTo>
                    <a:cubicBezTo>
                      <a:pt x="142" y="44"/>
                      <a:pt x="148" y="21"/>
                      <a:pt x="156" y="2"/>
                    </a:cubicBezTo>
                    <a:cubicBezTo>
                      <a:pt x="160" y="0"/>
                      <a:pt x="159" y="1"/>
                      <a:pt x="164" y="3"/>
                    </a:cubicBezTo>
                    <a:cubicBezTo>
                      <a:pt x="161" y="9"/>
                      <a:pt x="182" y="37"/>
                      <a:pt x="173" y="57"/>
                    </a:cubicBezTo>
                    <a:cubicBezTo>
                      <a:pt x="167" y="59"/>
                      <a:pt x="148" y="93"/>
                      <a:pt x="143" y="105"/>
                    </a:cubicBezTo>
                    <a:cubicBezTo>
                      <a:pt x="154" y="120"/>
                      <a:pt x="179" y="85"/>
                      <a:pt x="190" y="124"/>
                    </a:cubicBezTo>
                    <a:cubicBezTo>
                      <a:pt x="185" y="135"/>
                      <a:pt x="159" y="125"/>
                      <a:pt x="149" y="129"/>
                    </a:cubicBezTo>
                    <a:cubicBezTo>
                      <a:pt x="143" y="127"/>
                      <a:pt x="132" y="132"/>
                      <a:pt x="128" y="129"/>
                    </a:cubicBezTo>
                    <a:cubicBezTo>
                      <a:pt x="120" y="136"/>
                      <a:pt x="117" y="140"/>
                      <a:pt x="110" y="151"/>
                    </a:cubicBezTo>
                    <a:cubicBezTo>
                      <a:pt x="110" y="150"/>
                      <a:pt x="109" y="150"/>
                      <a:pt x="108" y="150"/>
                    </a:cubicBezTo>
                    <a:cubicBezTo>
                      <a:pt x="93" y="175"/>
                      <a:pt x="67" y="188"/>
                      <a:pt x="43" y="191"/>
                    </a:cubicBezTo>
                    <a:cubicBezTo>
                      <a:pt x="43" y="192"/>
                      <a:pt x="42" y="192"/>
                      <a:pt x="42" y="194"/>
                    </a:cubicBezTo>
                    <a:cubicBezTo>
                      <a:pt x="37" y="190"/>
                      <a:pt x="36" y="191"/>
                      <a:pt x="22" y="185"/>
                    </a:cubicBezTo>
                    <a:cubicBezTo>
                      <a:pt x="15" y="180"/>
                      <a:pt x="8" y="176"/>
                      <a:pt x="0" y="171"/>
                    </a:cubicBezTo>
                    <a:close/>
                    <a:moveTo>
                      <a:pt x="121" y="249"/>
                    </a:moveTo>
                    <a:cubicBezTo>
                      <a:pt x="125" y="250"/>
                      <a:pt x="129" y="252"/>
                      <a:pt x="132" y="253"/>
                    </a:cubicBezTo>
                    <a:cubicBezTo>
                      <a:pt x="133" y="252"/>
                      <a:pt x="133" y="252"/>
                      <a:pt x="133" y="251"/>
                    </a:cubicBezTo>
                    <a:cubicBezTo>
                      <a:pt x="138" y="253"/>
                      <a:pt x="151" y="255"/>
                      <a:pt x="163" y="258"/>
                    </a:cubicBezTo>
                    <a:cubicBezTo>
                      <a:pt x="163" y="257"/>
                      <a:pt x="163" y="257"/>
                      <a:pt x="163" y="256"/>
                    </a:cubicBezTo>
                    <a:cubicBezTo>
                      <a:pt x="164" y="257"/>
                      <a:pt x="166" y="258"/>
                      <a:pt x="167" y="259"/>
                    </a:cubicBezTo>
                    <a:cubicBezTo>
                      <a:pt x="168" y="258"/>
                      <a:pt x="168" y="257"/>
                      <a:pt x="168" y="257"/>
                    </a:cubicBezTo>
                    <a:cubicBezTo>
                      <a:pt x="169" y="257"/>
                      <a:pt x="169" y="258"/>
                      <a:pt x="170" y="258"/>
                    </a:cubicBezTo>
                    <a:cubicBezTo>
                      <a:pt x="174" y="246"/>
                      <a:pt x="160" y="241"/>
                      <a:pt x="155" y="237"/>
                    </a:cubicBezTo>
                    <a:cubicBezTo>
                      <a:pt x="144" y="221"/>
                      <a:pt x="144" y="221"/>
                      <a:pt x="138" y="208"/>
                    </a:cubicBezTo>
                    <a:cubicBezTo>
                      <a:pt x="139" y="208"/>
                      <a:pt x="139" y="207"/>
                      <a:pt x="139" y="206"/>
                    </a:cubicBezTo>
                    <a:cubicBezTo>
                      <a:pt x="139" y="206"/>
                      <a:pt x="138" y="206"/>
                      <a:pt x="138" y="205"/>
                    </a:cubicBezTo>
                    <a:cubicBezTo>
                      <a:pt x="138" y="205"/>
                      <a:pt x="138" y="204"/>
                      <a:pt x="139" y="203"/>
                    </a:cubicBezTo>
                    <a:cubicBezTo>
                      <a:pt x="138" y="203"/>
                      <a:pt x="137" y="202"/>
                      <a:pt x="136" y="202"/>
                    </a:cubicBezTo>
                    <a:cubicBezTo>
                      <a:pt x="137" y="201"/>
                      <a:pt x="137" y="200"/>
                      <a:pt x="137" y="200"/>
                    </a:cubicBezTo>
                    <a:cubicBezTo>
                      <a:pt x="136" y="199"/>
                      <a:pt x="136" y="199"/>
                      <a:pt x="136" y="198"/>
                    </a:cubicBezTo>
                    <a:cubicBezTo>
                      <a:pt x="136" y="198"/>
                      <a:pt x="136" y="197"/>
                      <a:pt x="136" y="197"/>
                    </a:cubicBezTo>
                    <a:cubicBezTo>
                      <a:pt x="136" y="196"/>
                      <a:pt x="135" y="196"/>
                      <a:pt x="135" y="195"/>
                    </a:cubicBezTo>
                    <a:cubicBezTo>
                      <a:pt x="135" y="194"/>
                      <a:pt x="135" y="194"/>
                      <a:pt x="136" y="193"/>
                    </a:cubicBezTo>
                    <a:cubicBezTo>
                      <a:pt x="135" y="193"/>
                      <a:pt x="135" y="193"/>
                      <a:pt x="134" y="192"/>
                    </a:cubicBezTo>
                    <a:cubicBezTo>
                      <a:pt x="135" y="191"/>
                      <a:pt x="135" y="190"/>
                      <a:pt x="135" y="189"/>
                    </a:cubicBezTo>
                    <a:cubicBezTo>
                      <a:pt x="133" y="184"/>
                      <a:pt x="133" y="179"/>
                      <a:pt x="131" y="178"/>
                    </a:cubicBezTo>
                    <a:cubicBezTo>
                      <a:pt x="131" y="174"/>
                      <a:pt x="131" y="170"/>
                      <a:pt x="132" y="167"/>
                    </a:cubicBezTo>
                    <a:cubicBezTo>
                      <a:pt x="131" y="166"/>
                      <a:pt x="131" y="166"/>
                      <a:pt x="130" y="166"/>
                    </a:cubicBezTo>
                    <a:cubicBezTo>
                      <a:pt x="131" y="163"/>
                      <a:pt x="131" y="161"/>
                      <a:pt x="131" y="158"/>
                    </a:cubicBezTo>
                    <a:cubicBezTo>
                      <a:pt x="130" y="158"/>
                      <a:pt x="130" y="157"/>
                      <a:pt x="129" y="157"/>
                    </a:cubicBezTo>
                    <a:cubicBezTo>
                      <a:pt x="129" y="154"/>
                      <a:pt x="129" y="152"/>
                      <a:pt x="130" y="150"/>
                    </a:cubicBezTo>
                    <a:cubicBezTo>
                      <a:pt x="129" y="150"/>
                      <a:pt x="129" y="150"/>
                      <a:pt x="128" y="149"/>
                    </a:cubicBezTo>
                    <a:cubicBezTo>
                      <a:pt x="128" y="149"/>
                      <a:pt x="129" y="148"/>
                      <a:pt x="129" y="148"/>
                    </a:cubicBezTo>
                    <a:cubicBezTo>
                      <a:pt x="128" y="147"/>
                      <a:pt x="127" y="146"/>
                      <a:pt x="126" y="145"/>
                    </a:cubicBezTo>
                    <a:cubicBezTo>
                      <a:pt x="126" y="146"/>
                      <a:pt x="125" y="146"/>
                      <a:pt x="125" y="147"/>
                    </a:cubicBezTo>
                    <a:cubicBezTo>
                      <a:pt x="125" y="147"/>
                      <a:pt x="124" y="146"/>
                      <a:pt x="124" y="146"/>
                    </a:cubicBezTo>
                    <a:cubicBezTo>
                      <a:pt x="123" y="148"/>
                      <a:pt x="122" y="151"/>
                      <a:pt x="121" y="153"/>
                    </a:cubicBezTo>
                    <a:cubicBezTo>
                      <a:pt x="121" y="154"/>
                      <a:pt x="121" y="154"/>
                      <a:pt x="122" y="154"/>
                    </a:cubicBezTo>
                    <a:cubicBezTo>
                      <a:pt x="119" y="174"/>
                      <a:pt x="118" y="198"/>
                      <a:pt x="116" y="221"/>
                    </a:cubicBezTo>
                    <a:cubicBezTo>
                      <a:pt x="116" y="222"/>
                      <a:pt x="117" y="222"/>
                      <a:pt x="117" y="222"/>
                    </a:cubicBezTo>
                    <a:cubicBezTo>
                      <a:pt x="116" y="224"/>
                      <a:pt x="115" y="227"/>
                      <a:pt x="114" y="229"/>
                    </a:cubicBezTo>
                    <a:cubicBezTo>
                      <a:pt x="115" y="230"/>
                      <a:pt x="115" y="230"/>
                      <a:pt x="116" y="230"/>
                    </a:cubicBezTo>
                    <a:cubicBezTo>
                      <a:pt x="114" y="235"/>
                      <a:pt x="114" y="237"/>
                      <a:pt x="119" y="243"/>
                    </a:cubicBezTo>
                    <a:cubicBezTo>
                      <a:pt x="118" y="244"/>
                      <a:pt x="118" y="244"/>
                      <a:pt x="118" y="245"/>
                    </a:cubicBezTo>
                    <a:cubicBezTo>
                      <a:pt x="119" y="246"/>
                      <a:pt x="120" y="248"/>
                      <a:pt x="121" y="249"/>
                    </a:cubicBezTo>
                    <a:close/>
                  </a:path>
                </a:pathLst>
              </a:custGeom>
              <a:solidFill>
                <a:srgbClr val="E60012"/>
              </a:solidFill>
              <a:ln>
                <a:noFill/>
              </a:ln>
            </p:spPr>
            <p:txBody>
              <a:bodyPr anchor="ctr"/>
              <a:lstStyle/>
              <a:p>
                <a:pPr algn="ctr"/>
                <a:endParaRPr/>
              </a:p>
            </p:txBody>
          </p:sp>
          <p:sp>
            <p:nvSpPr>
              <p:cNvPr id="71" name="i$ļíḍé">
                <a:extLst>
                  <a:ext uri="{FF2B5EF4-FFF2-40B4-BE49-F238E27FC236}">
                    <a16:creationId xmlns:a16="http://schemas.microsoft.com/office/drawing/2014/main" id="{A59A6242-8228-4E8C-9B15-66218668DAED}"/>
                  </a:ext>
                </a:extLst>
              </p:cNvPr>
              <p:cNvSpPr/>
              <p:nvPr/>
            </p:nvSpPr>
            <p:spPr bwMode="auto">
              <a:xfrm>
                <a:off x="2711451" y="2667001"/>
                <a:ext cx="95250" cy="222250"/>
              </a:xfrm>
              <a:custGeom>
                <a:avLst/>
                <a:gdLst>
                  <a:gd name="T0" fmla="*/ 111 w 121"/>
                  <a:gd name="T1" fmla="*/ 283 h 283"/>
                  <a:gd name="T2" fmla="*/ 94 w 121"/>
                  <a:gd name="T3" fmla="*/ 268 h 283"/>
                  <a:gd name="T4" fmla="*/ 82 w 121"/>
                  <a:gd name="T5" fmla="*/ 222 h 283"/>
                  <a:gd name="T6" fmla="*/ 55 w 121"/>
                  <a:gd name="T7" fmla="*/ 124 h 283"/>
                  <a:gd name="T8" fmla="*/ 39 w 121"/>
                  <a:gd name="T9" fmla="*/ 173 h 283"/>
                  <a:gd name="T10" fmla="*/ 6 w 121"/>
                  <a:gd name="T11" fmla="*/ 177 h 283"/>
                  <a:gd name="T12" fmla="*/ 2 w 121"/>
                  <a:gd name="T13" fmla="*/ 108 h 283"/>
                  <a:gd name="T14" fmla="*/ 6 w 121"/>
                  <a:gd name="T15" fmla="*/ 106 h 283"/>
                  <a:gd name="T16" fmla="*/ 16 w 121"/>
                  <a:gd name="T17" fmla="*/ 116 h 283"/>
                  <a:gd name="T18" fmla="*/ 29 w 121"/>
                  <a:gd name="T19" fmla="*/ 139 h 283"/>
                  <a:gd name="T20" fmla="*/ 49 w 121"/>
                  <a:gd name="T21" fmla="*/ 102 h 283"/>
                  <a:gd name="T22" fmla="*/ 21 w 121"/>
                  <a:gd name="T23" fmla="*/ 39 h 283"/>
                  <a:gd name="T24" fmla="*/ 17 w 121"/>
                  <a:gd name="T25" fmla="*/ 28 h 283"/>
                  <a:gd name="T26" fmla="*/ 49 w 121"/>
                  <a:gd name="T27" fmla="*/ 12 h 283"/>
                  <a:gd name="T28" fmla="*/ 63 w 121"/>
                  <a:gd name="T29" fmla="*/ 63 h 283"/>
                  <a:gd name="T30" fmla="*/ 87 w 121"/>
                  <a:gd name="T31" fmla="*/ 24 h 283"/>
                  <a:gd name="T32" fmla="*/ 117 w 121"/>
                  <a:gd name="T33" fmla="*/ 8 h 283"/>
                  <a:gd name="T34" fmla="*/ 121 w 121"/>
                  <a:gd name="T35" fmla="*/ 20 h 283"/>
                  <a:gd name="T36" fmla="*/ 119 w 121"/>
                  <a:gd name="T37" fmla="*/ 21 h 283"/>
                  <a:gd name="T38" fmla="*/ 120 w 121"/>
                  <a:gd name="T39" fmla="*/ 26 h 283"/>
                  <a:gd name="T40" fmla="*/ 99 w 121"/>
                  <a:gd name="T41" fmla="*/ 87 h 283"/>
                  <a:gd name="T42" fmla="*/ 108 w 121"/>
                  <a:gd name="T43" fmla="*/ 88 h 283"/>
                  <a:gd name="T44" fmla="*/ 112 w 121"/>
                  <a:gd name="T45" fmla="*/ 92 h 283"/>
                  <a:gd name="T46" fmla="*/ 82 w 121"/>
                  <a:gd name="T47" fmla="*/ 137 h 283"/>
                  <a:gd name="T48" fmla="*/ 98 w 121"/>
                  <a:gd name="T49" fmla="*/ 195 h 283"/>
                  <a:gd name="T50" fmla="*/ 120 w 121"/>
                  <a:gd name="T51" fmla="*/ 266 h 283"/>
                  <a:gd name="T52" fmla="*/ 118 w 121"/>
                  <a:gd name="T53" fmla="*/ 278 h 283"/>
                  <a:gd name="T54" fmla="*/ 111 w 121"/>
                  <a:gd name="T55" fmla="*/ 283 h 283"/>
                  <a:gd name="T56" fmla="*/ 77 w 121"/>
                  <a:gd name="T57" fmla="*/ 119 h 283"/>
                  <a:gd name="T58" fmla="*/ 88 w 121"/>
                  <a:gd name="T59" fmla="*/ 93 h 283"/>
                  <a:gd name="T60" fmla="*/ 85 w 121"/>
                  <a:gd name="T61" fmla="*/ 74 h 283"/>
                  <a:gd name="T62" fmla="*/ 87 w 121"/>
                  <a:gd name="T63" fmla="*/ 72 h 283"/>
                  <a:gd name="T64" fmla="*/ 84 w 121"/>
                  <a:gd name="T65" fmla="*/ 59 h 283"/>
                  <a:gd name="T66" fmla="*/ 71 w 121"/>
                  <a:gd name="T67" fmla="*/ 80 h 283"/>
                  <a:gd name="T68" fmla="*/ 77 w 121"/>
                  <a:gd name="T69" fmla="*/ 11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283">
                    <a:moveTo>
                      <a:pt x="111" y="283"/>
                    </a:moveTo>
                    <a:cubicBezTo>
                      <a:pt x="108" y="277"/>
                      <a:pt x="94" y="268"/>
                      <a:pt x="94" y="268"/>
                    </a:cubicBezTo>
                    <a:cubicBezTo>
                      <a:pt x="89" y="256"/>
                      <a:pt x="81" y="234"/>
                      <a:pt x="82" y="222"/>
                    </a:cubicBezTo>
                    <a:cubicBezTo>
                      <a:pt x="74" y="188"/>
                      <a:pt x="64" y="156"/>
                      <a:pt x="55" y="124"/>
                    </a:cubicBezTo>
                    <a:cubicBezTo>
                      <a:pt x="48" y="127"/>
                      <a:pt x="41" y="164"/>
                      <a:pt x="39" y="173"/>
                    </a:cubicBezTo>
                    <a:cubicBezTo>
                      <a:pt x="38" y="194"/>
                      <a:pt x="12" y="185"/>
                      <a:pt x="6" y="177"/>
                    </a:cubicBezTo>
                    <a:cubicBezTo>
                      <a:pt x="0" y="157"/>
                      <a:pt x="1" y="126"/>
                      <a:pt x="2" y="108"/>
                    </a:cubicBezTo>
                    <a:cubicBezTo>
                      <a:pt x="3" y="107"/>
                      <a:pt x="4" y="107"/>
                      <a:pt x="6" y="106"/>
                    </a:cubicBezTo>
                    <a:cubicBezTo>
                      <a:pt x="7" y="109"/>
                      <a:pt x="12" y="111"/>
                      <a:pt x="16" y="116"/>
                    </a:cubicBezTo>
                    <a:cubicBezTo>
                      <a:pt x="20" y="124"/>
                      <a:pt x="25" y="131"/>
                      <a:pt x="29" y="139"/>
                    </a:cubicBezTo>
                    <a:cubicBezTo>
                      <a:pt x="42" y="132"/>
                      <a:pt x="38" y="112"/>
                      <a:pt x="49" y="102"/>
                    </a:cubicBezTo>
                    <a:cubicBezTo>
                      <a:pt x="46" y="77"/>
                      <a:pt x="33" y="54"/>
                      <a:pt x="21" y="39"/>
                    </a:cubicBezTo>
                    <a:cubicBezTo>
                      <a:pt x="20" y="35"/>
                      <a:pt x="18" y="31"/>
                      <a:pt x="17" y="28"/>
                    </a:cubicBezTo>
                    <a:cubicBezTo>
                      <a:pt x="23" y="5"/>
                      <a:pt x="28" y="0"/>
                      <a:pt x="49" y="12"/>
                    </a:cubicBezTo>
                    <a:cubicBezTo>
                      <a:pt x="54" y="28"/>
                      <a:pt x="57" y="45"/>
                      <a:pt x="63" y="63"/>
                    </a:cubicBezTo>
                    <a:cubicBezTo>
                      <a:pt x="70" y="59"/>
                      <a:pt x="78" y="31"/>
                      <a:pt x="87" y="24"/>
                    </a:cubicBezTo>
                    <a:cubicBezTo>
                      <a:pt x="89" y="11"/>
                      <a:pt x="106" y="3"/>
                      <a:pt x="117" y="8"/>
                    </a:cubicBezTo>
                    <a:cubicBezTo>
                      <a:pt x="118" y="12"/>
                      <a:pt x="119" y="16"/>
                      <a:pt x="121" y="20"/>
                    </a:cubicBezTo>
                    <a:cubicBezTo>
                      <a:pt x="120" y="21"/>
                      <a:pt x="119" y="21"/>
                      <a:pt x="119" y="21"/>
                    </a:cubicBezTo>
                    <a:cubicBezTo>
                      <a:pt x="119" y="23"/>
                      <a:pt x="119" y="24"/>
                      <a:pt x="120" y="26"/>
                    </a:cubicBezTo>
                    <a:cubicBezTo>
                      <a:pt x="106" y="43"/>
                      <a:pt x="93" y="60"/>
                      <a:pt x="99" y="87"/>
                    </a:cubicBezTo>
                    <a:cubicBezTo>
                      <a:pt x="105" y="88"/>
                      <a:pt x="105" y="88"/>
                      <a:pt x="108" y="88"/>
                    </a:cubicBezTo>
                    <a:cubicBezTo>
                      <a:pt x="108" y="90"/>
                      <a:pt x="108" y="90"/>
                      <a:pt x="112" y="92"/>
                    </a:cubicBezTo>
                    <a:cubicBezTo>
                      <a:pt x="116" y="105"/>
                      <a:pt x="92" y="132"/>
                      <a:pt x="82" y="137"/>
                    </a:cubicBezTo>
                    <a:cubicBezTo>
                      <a:pt x="79" y="147"/>
                      <a:pt x="92" y="179"/>
                      <a:pt x="98" y="195"/>
                    </a:cubicBezTo>
                    <a:cubicBezTo>
                      <a:pt x="99" y="196"/>
                      <a:pt x="99" y="196"/>
                      <a:pt x="120" y="266"/>
                    </a:cubicBezTo>
                    <a:cubicBezTo>
                      <a:pt x="119" y="269"/>
                      <a:pt x="119" y="273"/>
                      <a:pt x="118" y="278"/>
                    </a:cubicBezTo>
                    <a:cubicBezTo>
                      <a:pt x="116" y="280"/>
                      <a:pt x="113" y="282"/>
                      <a:pt x="111" y="283"/>
                    </a:cubicBezTo>
                    <a:close/>
                    <a:moveTo>
                      <a:pt x="77" y="119"/>
                    </a:moveTo>
                    <a:cubicBezTo>
                      <a:pt x="83" y="111"/>
                      <a:pt x="88" y="105"/>
                      <a:pt x="88" y="93"/>
                    </a:cubicBezTo>
                    <a:cubicBezTo>
                      <a:pt x="86" y="85"/>
                      <a:pt x="86" y="78"/>
                      <a:pt x="85" y="74"/>
                    </a:cubicBezTo>
                    <a:cubicBezTo>
                      <a:pt x="86" y="73"/>
                      <a:pt x="86" y="73"/>
                      <a:pt x="87" y="72"/>
                    </a:cubicBezTo>
                    <a:cubicBezTo>
                      <a:pt x="86" y="68"/>
                      <a:pt x="85" y="64"/>
                      <a:pt x="84" y="59"/>
                    </a:cubicBezTo>
                    <a:cubicBezTo>
                      <a:pt x="77" y="61"/>
                      <a:pt x="70" y="73"/>
                      <a:pt x="71" y="80"/>
                    </a:cubicBezTo>
                    <a:cubicBezTo>
                      <a:pt x="64" y="87"/>
                      <a:pt x="70" y="111"/>
                      <a:pt x="77" y="119"/>
                    </a:cubicBezTo>
                    <a:close/>
                  </a:path>
                </a:pathLst>
              </a:custGeom>
              <a:solidFill>
                <a:srgbClr val="E60012"/>
              </a:solidFill>
              <a:ln>
                <a:noFill/>
              </a:ln>
            </p:spPr>
            <p:txBody>
              <a:bodyPr anchor="ctr"/>
              <a:lstStyle/>
              <a:p>
                <a:pPr algn="ctr"/>
                <a:endParaRPr/>
              </a:p>
            </p:txBody>
          </p:sp>
          <p:sp>
            <p:nvSpPr>
              <p:cNvPr id="72" name="î$lîde">
                <a:extLst>
                  <a:ext uri="{FF2B5EF4-FFF2-40B4-BE49-F238E27FC236}">
                    <a16:creationId xmlns:a16="http://schemas.microsoft.com/office/drawing/2014/main" id="{6849EFBD-777C-4105-B662-848D6BF47BEC}"/>
                  </a:ext>
                </a:extLst>
              </p:cNvPr>
              <p:cNvSpPr/>
              <p:nvPr/>
            </p:nvSpPr>
            <p:spPr bwMode="auto">
              <a:xfrm>
                <a:off x="3482976" y="2732088"/>
                <a:ext cx="207963" cy="249238"/>
              </a:xfrm>
              <a:custGeom>
                <a:avLst/>
                <a:gdLst>
                  <a:gd name="T0" fmla="*/ 28 w 264"/>
                  <a:gd name="T1" fmla="*/ 281 h 318"/>
                  <a:gd name="T2" fmla="*/ 19 w 264"/>
                  <a:gd name="T3" fmla="*/ 256 h 318"/>
                  <a:gd name="T4" fmla="*/ 52 w 264"/>
                  <a:gd name="T5" fmla="*/ 278 h 318"/>
                  <a:gd name="T6" fmla="*/ 65 w 264"/>
                  <a:gd name="T7" fmla="*/ 263 h 318"/>
                  <a:gd name="T8" fmla="*/ 98 w 264"/>
                  <a:gd name="T9" fmla="*/ 206 h 318"/>
                  <a:gd name="T10" fmla="*/ 43 w 264"/>
                  <a:gd name="T11" fmla="*/ 204 h 318"/>
                  <a:gd name="T12" fmla="*/ 5 w 264"/>
                  <a:gd name="T13" fmla="*/ 157 h 318"/>
                  <a:gd name="T14" fmla="*/ 76 w 264"/>
                  <a:gd name="T15" fmla="*/ 181 h 318"/>
                  <a:gd name="T16" fmla="*/ 147 w 264"/>
                  <a:gd name="T17" fmla="*/ 171 h 318"/>
                  <a:gd name="T18" fmla="*/ 130 w 264"/>
                  <a:gd name="T19" fmla="*/ 162 h 318"/>
                  <a:gd name="T20" fmla="*/ 89 w 264"/>
                  <a:gd name="T21" fmla="*/ 132 h 318"/>
                  <a:gd name="T22" fmla="*/ 221 w 264"/>
                  <a:gd name="T23" fmla="*/ 130 h 318"/>
                  <a:gd name="T24" fmla="*/ 169 w 264"/>
                  <a:gd name="T25" fmla="*/ 147 h 318"/>
                  <a:gd name="T26" fmla="*/ 151 w 264"/>
                  <a:gd name="T27" fmla="*/ 99 h 318"/>
                  <a:gd name="T28" fmla="*/ 141 w 264"/>
                  <a:gd name="T29" fmla="*/ 82 h 318"/>
                  <a:gd name="T30" fmla="*/ 113 w 264"/>
                  <a:gd name="T31" fmla="*/ 100 h 318"/>
                  <a:gd name="T32" fmla="*/ 96 w 264"/>
                  <a:gd name="T33" fmla="*/ 114 h 318"/>
                  <a:gd name="T34" fmla="*/ 105 w 264"/>
                  <a:gd name="T35" fmla="*/ 48 h 318"/>
                  <a:gd name="T36" fmla="*/ 116 w 264"/>
                  <a:gd name="T37" fmla="*/ 67 h 318"/>
                  <a:gd name="T38" fmla="*/ 126 w 264"/>
                  <a:gd name="T39" fmla="*/ 3 h 318"/>
                  <a:gd name="T40" fmla="*/ 131 w 264"/>
                  <a:gd name="T41" fmla="*/ 0 h 318"/>
                  <a:gd name="T42" fmla="*/ 143 w 264"/>
                  <a:gd name="T43" fmla="*/ 73 h 318"/>
                  <a:gd name="T44" fmla="*/ 162 w 264"/>
                  <a:gd name="T45" fmla="*/ 41 h 318"/>
                  <a:gd name="T46" fmla="*/ 184 w 264"/>
                  <a:gd name="T47" fmla="*/ 63 h 318"/>
                  <a:gd name="T48" fmla="*/ 207 w 264"/>
                  <a:gd name="T49" fmla="*/ 88 h 318"/>
                  <a:gd name="T50" fmla="*/ 188 w 264"/>
                  <a:gd name="T51" fmla="*/ 95 h 318"/>
                  <a:gd name="T52" fmla="*/ 253 w 264"/>
                  <a:gd name="T53" fmla="*/ 154 h 318"/>
                  <a:gd name="T54" fmla="*/ 181 w 264"/>
                  <a:gd name="T55" fmla="*/ 165 h 318"/>
                  <a:gd name="T56" fmla="*/ 164 w 264"/>
                  <a:gd name="T57" fmla="*/ 196 h 318"/>
                  <a:gd name="T58" fmla="*/ 143 w 264"/>
                  <a:gd name="T59" fmla="*/ 198 h 318"/>
                  <a:gd name="T60" fmla="*/ 159 w 264"/>
                  <a:gd name="T61" fmla="*/ 248 h 318"/>
                  <a:gd name="T62" fmla="*/ 124 w 264"/>
                  <a:gd name="T63" fmla="*/ 238 h 318"/>
                  <a:gd name="T64" fmla="*/ 121 w 264"/>
                  <a:gd name="T65" fmla="*/ 212 h 318"/>
                  <a:gd name="T66" fmla="*/ 50 w 264"/>
                  <a:gd name="T67" fmla="*/ 318 h 318"/>
                  <a:gd name="T68" fmla="*/ 158 w 264"/>
                  <a:gd name="T69" fmla="*/ 127 h 318"/>
                  <a:gd name="T70" fmla="*/ 173 w 264"/>
                  <a:gd name="T71" fmla="*/ 116 h 318"/>
                  <a:gd name="T72" fmla="*/ 158 w 264"/>
                  <a:gd name="T73" fmla="*/ 127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4" h="318">
                    <a:moveTo>
                      <a:pt x="42" y="316"/>
                    </a:moveTo>
                    <a:cubicBezTo>
                      <a:pt x="41" y="304"/>
                      <a:pt x="27" y="292"/>
                      <a:pt x="28" y="281"/>
                    </a:cubicBezTo>
                    <a:cubicBezTo>
                      <a:pt x="23" y="275"/>
                      <a:pt x="20" y="263"/>
                      <a:pt x="16" y="258"/>
                    </a:cubicBezTo>
                    <a:cubicBezTo>
                      <a:pt x="17" y="258"/>
                      <a:pt x="18" y="257"/>
                      <a:pt x="19" y="256"/>
                    </a:cubicBezTo>
                    <a:cubicBezTo>
                      <a:pt x="25" y="262"/>
                      <a:pt x="30" y="267"/>
                      <a:pt x="36" y="273"/>
                    </a:cubicBezTo>
                    <a:cubicBezTo>
                      <a:pt x="39" y="272"/>
                      <a:pt x="44" y="282"/>
                      <a:pt x="52" y="278"/>
                    </a:cubicBezTo>
                    <a:cubicBezTo>
                      <a:pt x="56" y="273"/>
                      <a:pt x="59" y="268"/>
                      <a:pt x="63" y="263"/>
                    </a:cubicBezTo>
                    <a:cubicBezTo>
                      <a:pt x="64" y="262"/>
                      <a:pt x="64" y="263"/>
                      <a:pt x="65" y="263"/>
                    </a:cubicBezTo>
                    <a:cubicBezTo>
                      <a:pt x="65" y="262"/>
                      <a:pt x="65" y="261"/>
                      <a:pt x="65" y="261"/>
                    </a:cubicBezTo>
                    <a:cubicBezTo>
                      <a:pt x="74" y="246"/>
                      <a:pt x="94" y="221"/>
                      <a:pt x="98" y="206"/>
                    </a:cubicBezTo>
                    <a:cubicBezTo>
                      <a:pt x="90" y="197"/>
                      <a:pt x="51" y="201"/>
                      <a:pt x="45" y="206"/>
                    </a:cubicBezTo>
                    <a:cubicBezTo>
                      <a:pt x="45" y="205"/>
                      <a:pt x="44" y="205"/>
                      <a:pt x="43" y="204"/>
                    </a:cubicBezTo>
                    <a:cubicBezTo>
                      <a:pt x="28" y="208"/>
                      <a:pt x="28" y="208"/>
                      <a:pt x="22" y="208"/>
                    </a:cubicBezTo>
                    <a:cubicBezTo>
                      <a:pt x="7" y="201"/>
                      <a:pt x="0" y="168"/>
                      <a:pt x="5" y="157"/>
                    </a:cubicBezTo>
                    <a:cubicBezTo>
                      <a:pt x="8" y="156"/>
                      <a:pt x="8" y="156"/>
                      <a:pt x="23" y="165"/>
                    </a:cubicBezTo>
                    <a:cubicBezTo>
                      <a:pt x="35" y="168"/>
                      <a:pt x="64" y="172"/>
                      <a:pt x="76" y="181"/>
                    </a:cubicBezTo>
                    <a:cubicBezTo>
                      <a:pt x="79" y="177"/>
                      <a:pt x="111" y="191"/>
                      <a:pt x="120" y="189"/>
                    </a:cubicBezTo>
                    <a:cubicBezTo>
                      <a:pt x="129" y="184"/>
                      <a:pt x="142" y="178"/>
                      <a:pt x="147" y="171"/>
                    </a:cubicBezTo>
                    <a:cubicBezTo>
                      <a:pt x="146" y="163"/>
                      <a:pt x="134" y="162"/>
                      <a:pt x="131" y="160"/>
                    </a:cubicBezTo>
                    <a:cubicBezTo>
                      <a:pt x="131" y="161"/>
                      <a:pt x="130" y="162"/>
                      <a:pt x="130" y="162"/>
                    </a:cubicBezTo>
                    <a:cubicBezTo>
                      <a:pt x="117" y="155"/>
                      <a:pt x="89" y="159"/>
                      <a:pt x="86" y="136"/>
                    </a:cubicBezTo>
                    <a:cubicBezTo>
                      <a:pt x="87" y="135"/>
                      <a:pt x="88" y="133"/>
                      <a:pt x="89" y="132"/>
                    </a:cubicBezTo>
                    <a:cubicBezTo>
                      <a:pt x="138" y="150"/>
                      <a:pt x="143" y="151"/>
                      <a:pt x="162" y="158"/>
                    </a:cubicBezTo>
                    <a:cubicBezTo>
                      <a:pt x="181" y="156"/>
                      <a:pt x="208" y="145"/>
                      <a:pt x="221" y="130"/>
                    </a:cubicBezTo>
                    <a:cubicBezTo>
                      <a:pt x="220" y="117"/>
                      <a:pt x="192" y="104"/>
                      <a:pt x="186" y="112"/>
                    </a:cubicBezTo>
                    <a:cubicBezTo>
                      <a:pt x="187" y="128"/>
                      <a:pt x="178" y="137"/>
                      <a:pt x="169" y="147"/>
                    </a:cubicBezTo>
                    <a:cubicBezTo>
                      <a:pt x="150" y="149"/>
                      <a:pt x="144" y="140"/>
                      <a:pt x="137" y="120"/>
                    </a:cubicBezTo>
                    <a:cubicBezTo>
                      <a:pt x="141" y="113"/>
                      <a:pt x="146" y="106"/>
                      <a:pt x="151" y="99"/>
                    </a:cubicBezTo>
                    <a:cubicBezTo>
                      <a:pt x="163" y="93"/>
                      <a:pt x="163" y="93"/>
                      <a:pt x="164" y="90"/>
                    </a:cubicBezTo>
                    <a:cubicBezTo>
                      <a:pt x="157" y="80"/>
                      <a:pt x="149" y="83"/>
                      <a:pt x="141" y="82"/>
                    </a:cubicBezTo>
                    <a:cubicBezTo>
                      <a:pt x="133" y="90"/>
                      <a:pt x="134" y="109"/>
                      <a:pt x="124" y="123"/>
                    </a:cubicBezTo>
                    <a:cubicBezTo>
                      <a:pt x="113" y="127"/>
                      <a:pt x="111" y="106"/>
                      <a:pt x="113" y="100"/>
                    </a:cubicBezTo>
                    <a:cubicBezTo>
                      <a:pt x="112" y="98"/>
                      <a:pt x="110" y="97"/>
                      <a:pt x="109" y="95"/>
                    </a:cubicBezTo>
                    <a:cubicBezTo>
                      <a:pt x="105" y="101"/>
                      <a:pt x="102" y="108"/>
                      <a:pt x="96" y="114"/>
                    </a:cubicBezTo>
                    <a:cubicBezTo>
                      <a:pt x="93" y="110"/>
                      <a:pt x="92" y="107"/>
                      <a:pt x="92" y="104"/>
                    </a:cubicBezTo>
                    <a:cubicBezTo>
                      <a:pt x="96" y="85"/>
                      <a:pt x="101" y="66"/>
                      <a:pt x="105" y="48"/>
                    </a:cubicBezTo>
                    <a:cubicBezTo>
                      <a:pt x="102" y="38"/>
                      <a:pt x="104" y="33"/>
                      <a:pt x="107" y="28"/>
                    </a:cubicBezTo>
                    <a:cubicBezTo>
                      <a:pt x="115" y="37"/>
                      <a:pt x="118" y="50"/>
                      <a:pt x="116" y="67"/>
                    </a:cubicBezTo>
                    <a:cubicBezTo>
                      <a:pt x="117" y="68"/>
                      <a:pt x="118" y="70"/>
                      <a:pt x="119" y="71"/>
                    </a:cubicBezTo>
                    <a:cubicBezTo>
                      <a:pt x="129" y="50"/>
                      <a:pt x="128" y="23"/>
                      <a:pt x="126" y="3"/>
                    </a:cubicBezTo>
                    <a:cubicBezTo>
                      <a:pt x="126" y="2"/>
                      <a:pt x="127" y="1"/>
                      <a:pt x="128" y="0"/>
                    </a:cubicBezTo>
                    <a:cubicBezTo>
                      <a:pt x="129" y="0"/>
                      <a:pt x="130" y="0"/>
                      <a:pt x="131" y="0"/>
                    </a:cubicBezTo>
                    <a:cubicBezTo>
                      <a:pt x="140" y="10"/>
                      <a:pt x="143" y="37"/>
                      <a:pt x="140" y="57"/>
                    </a:cubicBezTo>
                    <a:cubicBezTo>
                      <a:pt x="140" y="65"/>
                      <a:pt x="137" y="64"/>
                      <a:pt x="143" y="73"/>
                    </a:cubicBezTo>
                    <a:cubicBezTo>
                      <a:pt x="150" y="75"/>
                      <a:pt x="156" y="75"/>
                      <a:pt x="161" y="68"/>
                    </a:cubicBezTo>
                    <a:cubicBezTo>
                      <a:pt x="161" y="55"/>
                      <a:pt x="156" y="49"/>
                      <a:pt x="162" y="41"/>
                    </a:cubicBezTo>
                    <a:cubicBezTo>
                      <a:pt x="166" y="45"/>
                      <a:pt x="169" y="49"/>
                      <a:pt x="173" y="53"/>
                    </a:cubicBezTo>
                    <a:cubicBezTo>
                      <a:pt x="173" y="57"/>
                      <a:pt x="180" y="63"/>
                      <a:pt x="184" y="63"/>
                    </a:cubicBezTo>
                    <a:cubicBezTo>
                      <a:pt x="193" y="57"/>
                      <a:pt x="196" y="52"/>
                      <a:pt x="204" y="49"/>
                    </a:cubicBezTo>
                    <a:cubicBezTo>
                      <a:pt x="210" y="59"/>
                      <a:pt x="216" y="74"/>
                      <a:pt x="207" y="88"/>
                    </a:cubicBezTo>
                    <a:cubicBezTo>
                      <a:pt x="200" y="90"/>
                      <a:pt x="192" y="90"/>
                      <a:pt x="189" y="91"/>
                    </a:cubicBezTo>
                    <a:cubicBezTo>
                      <a:pt x="189" y="92"/>
                      <a:pt x="189" y="94"/>
                      <a:pt x="188" y="95"/>
                    </a:cubicBezTo>
                    <a:cubicBezTo>
                      <a:pt x="192" y="99"/>
                      <a:pt x="195" y="98"/>
                      <a:pt x="199" y="97"/>
                    </a:cubicBezTo>
                    <a:cubicBezTo>
                      <a:pt x="221" y="104"/>
                      <a:pt x="264" y="104"/>
                      <a:pt x="253" y="154"/>
                    </a:cubicBezTo>
                    <a:cubicBezTo>
                      <a:pt x="249" y="162"/>
                      <a:pt x="249" y="169"/>
                      <a:pt x="238" y="171"/>
                    </a:cubicBezTo>
                    <a:cubicBezTo>
                      <a:pt x="221" y="166"/>
                      <a:pt x="197" y="154"/>
                      <a:pt x="181" y="165"/>
                    </a:cubicBezTo>
                    <a:cubicBezTo>
                      <a:pt x="181" y="176"/>
                      <a:pt x="191" y="196"/>
                      <a:pt x="175" y="198"/>
                    </a:cubicBezTo>
                    <a:cubicBezTo>
                      <a:pt x="171" y="197"/>
                      <a:pt x="168" y="196"/>
                      <a:pt x="164" y="196"/>
                    </a:cubicBezTo>
                    <a:cubicBezTo>
                      <a:pt x="163" y="197"/>
                      <a:pt x="163" y="198"/>
                      <a:pt x="162" y="198"/>
                    </a:cubicBezTo>
                    <a:cubicBezTo>
                      <a:pt x="157" y="193"/>
                      <a:pt x="149" y="195"/>
                      <a:pt x="143" y="198"/>
                    </a:cubicBezTo>
                    <a:cubicBezTo>
                      <a:pt x="143" y="199"/>
                      <a:pt x="143" y="201"/>
                      <a:pt x="143" y="202"/>
                    </a:cubicBezTo>
                    <a:cubicBezTo>
                      <a:pt x="153" y="211"/>
                      <a:pt x="168" y="230"/>
                      <a:pt x="159" y="248"/>
                    </a:cubicBezTo>
                    <a:cubicBezTo>
                      <a:pt x="149" y="248"/>
                      <a:pt x="142" y="244"/>
                      <a:pt x="133" y="240"/>
                    </a:cubicBezTo>
                    <a:cubicBezTo>
                      <a:pt x="130" y="242"/>
                      <a:pt x="125" y="240"/>
                      <a:pt x="124" y="238"/>
                    </a:cubicBezTo>
                    <a:cubicBezTo>
                      <a:pt x="129" y="231"/>
                      <a:pt x="132" y="223"/>
                      <a:pt x="134" y="218"/>
                    </a:cubicBezTo>
                    <a:cubicBezTo>
                      <a:pt x="127" y="211"/>
                      <a:pt x="127" y="212"/>
                      <a:pt x="121" y="212"/>
                    </a:cubicBezTo>
                    <a:cubicBezTo>
                      <a:pt x="109" y="231"/>
                      <a:pt x="97" y="250"/>
                      <a:pt x="84" y="269"/>
                    </a:cubicBezTo>
                    <a:cubicBezTo>
                      <a:pt x="78" y="281"/>
                      <a:pt x="64" y="314"/>
                      <a:pt x="50" y="318"/>
                    </a:cubicBezTo>
                    <a:cubicBezTo>
                      <a:pt x="44" y="315"/>
                      <a:pt x="44" y="315"/>
                      <a:pt x="42" y="316"/>
                    </a:cubicBezTo>
                    <a:close/>
                    <a:moveTo>
                      <a:pt x="158" y="127"/>
                    </a:moveTo>
                    <a:cubicBezTo>
                      <a:pt x="164" y="133"/>
                      <a:pt x="164" y="133"/>
                      <a:pt x="165" y="133"/>
                    </a:cubicBezTo>
                    <a:cubicBezTo>
                      <a:pt x="169" y="126"/>
                      <a:pt x="171" y="120"/>
                      <a:pt x="173" y="116"/>
                    </a:cubicBezTo>
                    <a:cubicBezTo>
                      <a:pt x="164" y="104"/>
                      <a:pt x="164" y="108"/>
                      <a:pt x="156" y="119"/>
                    </a:cubicBezTo>
                    <a:cubicBezTo>
                      <a:pt x="157" y="122"/>
                      <a:pt x="157" y="124"/>
                      <a:pt x="158" y="127"/>
                    </a:cubicBezTo>
                    <a:close/>
                  </a:path>
                </a:pathLst>
              </a:custGeom>
              <a:solidFill>
                <a:srgbClr val="E60012"/>
              </a:solidFill>
              <a:ln>
                <a:noFill/>
              </a:ln>
            </p:spPr>
            <p:txBody>
              <a:bodyPr anchor="ctr"/>
              <a:lstStyle/>
              <a:p>
                <a:pPr algn="ctr"/>
                <a:endParaRPr/>
              </a:p>
            </p:txBody>
          </p:sp>
          <p:sp>
            <p:nvSpPr>
              <p:cNvPr id="73" name="íṧļide">
                <a:extLst>
                  <a:ext uri="{FF2B5EF4-FFF2-40B4-BE49-F238E27FC236}">
                    <a16:creationId xmlns:a16="http://schemas.microsoft.com/office/drawing/2014/main" id="{AE656C30-9641-4271-B496-C46C6F95199B}"/>
                  </a:ext>
                </a:extLst>
              </p:cNvPr>
              <p:cNvSpPr/>
              <p:nvPr/>
            </p:nvSpPr>
            <p:spPr bwMode="auto">
              <a:xfrm>
                <a:off x="2887663" y="2605088"/>
                <a:ext cx="152400" cy="233363"/>
              </a:xfrm>
              <a:custGeom>
                <a:avLst/>
                <a:gdLst>
                  <a:gd name="T0" fmla="*/ 148 w 194"/>
                  <a:gd name="T1" fmla="*/ 226 h 299"/>
                  <a:gd name="T2" fmla="*/ 145 w 194"/>
                  <a:gd name="T3" fmla="*/ 175 h 299"/>
                  <a:gd name="T4" fmla="*/ 127 w 194"/>
                  <a:gd name="T5" fmla="*/ 196 h 299"/>
                  <a:gd name="T6" fmla="*/ 116 w 194"/>
                  <a:gd name="T7" fmla="*/ 175 h 299"/>
                  <a:gd name="T8" fmla="*/ 87 w 194"/>
                  <a:gd name="T9" fmla="*/ 56 h 299"/>
                  <a:gd name="T10" fmla="*/ 116 w 194"/>
                  <a:gd name="T11" fmla="*/ 122 h 299"/>
                  <a:gd name="T12" fmla="*/ 126 w 194"/>
                  <a:gd name="T13" fmla="*/ 164 h 299"/>
                  <a:gd name="T14" fmla="*/ 129 w 194"/>
                  <a:gd name="T15" fmla="*/ 43 h 299"/>
                  <a:gd name="T16" fmla="*/ 157 w 194"/>
                  <a:gd name="T17" fmla="*/ 43 h 299"/>
                  <a:gd name="T18" fmla="*/ 170 w 194"/>
                  <a:gd name="T19" fmla="*/ 77 h 299"/>
                  <a:gd name="T20" fmla="*/ 177 w 194"/>
                  <a:gd name="T21" fmla="*/ 95 h 299"/>
                  <a:gd name="T22" fmla="*/ 173 w 194"/>
                  <a:gd name="T23" fmla="*/ 274 h 299"/>
                  <a:gd name="T24" fmla="*/ 78 w 194"/>
                  <a:gd name="T25" fmla="*/ 242 h 299"/>
                  <a:gd name="T26" fmla="*/ 80 w 194"/>
                  <a:gd name="T27" fmla="*/ 196 h 299"/>
                  <a:gd name="T28" fmla="*/ 96 w 194"/>
                  <a:gd name="T29" fmla="*/ 156 h 299"/>
                  <a:gd name="T30" fmla="*/ 78 w 194"/>
                  <a:gd name="T31" fmla="*/ 164 h 299"/>
                  <a:gd name="T32" fmla="*/ 85 w 194"/>
                  <a:gd name="T33" fmla="*/ 100 h 299"/>
                  <a:gd name="T34" fmla="*/ 58 w 194"/>
                  <a:gd name="T35" fmla="*/ 90 h 299"/>
                  <a:gd name="T36" fmla="*/ 3 w 194"/>
                  <a:gd name="T37" fmla="*/ 174 h 299"/>
                  <a:gd name="T38" fmla="*/ 25 w 194"/>
                  <a:gd name="T39" fmla="*/ 185 h 299"/>
                  <a:gd name="T40" fmla="*/ 62 w 194"/>
                  <a:gd name="T41" fmla="*/ 197 h 299"/>
                  <a:gd name="T42" fmla="*/ 54 w 194"/>
                  <a:gd name="T43" fmla="*/ 185 h 299"/>
                  <a:gd name="T44" fmla="*/ 37 w 194"/>
                  <a:gd name="T45" fmla="*/ 216 h 299"/>
                  <a:gd name="T46" fmla="*/ 48 w 194"/>
                  <a:gd name="T47" fmla="*/ 245 h 299"/>
                  <a:gd name="T48" fmla="*/ 68 w 194"/>
                  <a:gd name="T49" fmla="*/ 238 h 299"/>
                  <a:gd name="T50" fmla="*/ 17 w 194"/>
                  <a:gd name="T51" fmla="*/ 96 h 299"/>
                  <a:gd name="T52" fmla="*/ 61 w 194"/>
                  <a:gd name="T53" fmla="*/ 59 h 299"/>
                  <a:gd name="T54" fmla="*/ 79 w 194"/>
                  <a:gd name="T55" fmla="*/ 14 h 299"/>
                  <a:gd name="T56" fmla="*/ 31 w 194"/>
                  <a:gd name="T57" fmla="*/ 70 h 299"/>
                  <a:gd name="T58" fmla="*/ 24 w 194"/>
                  <a:gd name="T59" fmla="*/ 84 h 299"/>
                  <a:gd name="T60" fmla="*/ 21 w 194"/>
                  <a:gd name="T61" fmla="*/ 90 h 299"/>
                  <a:gd name="T62" fmla="*/ 20 w 194"/>
                  <a:gd name="T63" fmla="*/ 93 h 299"/>
                  <a:gd name="T64" fmla="*/ 17 w 194"/>
                  <a:gd name="T65" fmla="*/ 9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4" h="299">
                    <a:moveTo>
                      <a:pt x="161" y="299"/>
                    </a:moveTo>
                    <a:cubicBezTo>
                      <a:pt x="152" y="275"/>
                      <a:pt x="152" y="251"/>
                      <a:pt x="148" y="226"/>
                    </a:cubicBezTo>
                    <a:cubicBezTo>
                      <a:pt x="149" y="225"/>
                      <a:pt x="150" y="225"/>
                      <a:pt x="151" y="225"/>
                    </a:cubicBezTo>
                    <a:cubicBezTo>
                      <a:pt x="149" y="208"/>
                      <a:pt x="147" y="192"/>
                      <a:pt x="145" y="175"/>
                    </a:cubicBezTo>
                    <a:cubicBezTo>
                      <a:pt x="144" y="175"/>
                      <a:pt x="143" y="175"/>
                      <a:pt x="143" y="175"/>
                    </a:cubicBezTo>
                    <a:cubicBezTo>
                      <a:pt x="137" y="180"/>
                      <a:pt x="132" y="190"/>
                      <a:pt x="127" y="196"/>
                    </a:cubicBezTo>
                    <a:cubicBezTo>
                      <a:pt x="122" y="197"/>
                      <a:pt x="118" y="198"/>
                      <a:pt x="115" y="199"/>
                    </a:cubicBezTo>
                    <a:cubicBezTo>
                      <a:pt x="110" y="194"/>
                      <a:pt x="115" y="178"/>
                      <a:pt x="116" y="175"/>
                    </a:cubicBezTo>
                    <a:cubicBezTo>
                      <a:pt x="117" y="148"/>
                      <a:pt x="106" y="130"/>
                      <a:pt x="108" y="106"/>
                    </a:cubicBezTo>
                    <a:cubicBezTo>
                      <a:pt x="105" y="83"/>
                      <a:pt x="85" y="80"/>
                      <a:pt x="87" y="56"/>
                    </a:cubicBezTo>
                    <a:cubicBezTo>
                      <a:pt x="96" y="50"/>
                      <a:pt x="102" y="60"/>
                      <a:pt x="112" y="69"/>
                    </a:cubicBezTo>
                    <a:cubicBezTo>
                      <a:pt x="118" y="85"/>
                      <a:pt x="114" y="104"/>
                      <a:pt x="116" y="122"/>
                    </a:cubicBezTo>
                    <a:cubicBezTo>
                      <a:pt x="121" y="129"/>
                      <a:pt x="127" y="138"/>
                      <a:pt x="128" y="153"/>
                    </a:cubicBezTo>
                    <a:cubicBezTo>
                      <a:pt x="126" y="158"/>
                      <a:pt x="126" y="158"/>
                      <a:pt x="126" y="164"/>
                    </a:cubicBezTo>
                    <a:cubicBezTo>
                      <a:pt x="132" y="163"/>
                      <a:pt x="137" y="154"/>
                      <a:pt x="141" y="148"/>
                    </a:cubicBezTo>
                    <a:cubicBezTo>
                      <a:pt x="138" y="112"/>
                      <a:pt x="134" y="75"/>
                      <a:pt x="129" y="43"/>
                    </a:cubicBezTo>
                    <a:cubicBezTo>
                      <a:pt x="123" y="40"/>
                      <a:pt x="122" y="15"/>
                      <a:pt x="125" y="11"/>
                    </a:cubicBezTo>
                    <a:cubicBezTo>
                      <a:pt x="146" y="7"/>
                      <a:pt x="151" y="16"/>
                      <a:pt x="157" y="43"/>
                    </a:cubicBezTo>
                    <a:cubicBezTo>
                      <a:pt x="157" y="60"/>
                      <a:pt x="152" y="101"/>
                      <a:pt x="159" y="114"/>
                    </a:cubicBezTo>
                    <a:cubicBezTo>
                      <a:pt x="166" y="113"/>
                      <a:pt x="169" y="84"/>
                      <a:pt x="170" y="77"/>
                    </a:cubicBezTo>
                    <a:cubicBezTo>
                      <a:pt x="170" y="77"/>
                      <a:pt x="171" y="77"/>
                      <a:pt x="172" y="77"/>
                    </a:cubicBezTo>
                    <a:cubicBezTo>
                      <a:pt x="173" y="87"/>
                      <a:pt x="174" y="86"/>
                      <a:pt x="177" y="95"/>
                    </a:cubicBezTo>
                    <a:cubicBezTo>
                      <a:pt x="194" y="102"/>
                      <a:pt x="170" y="135"/>
                      <a:pt x="164" y="142"/>
                    </a:cubicBezTo>
                    <a:cubicBezTo>
                      <a:pt x="162" y="183"/>
                      <a:pt x="172" y="229"/>
                      <a:pt x="173" y="274"/>
                    </a:cubicBezTo>
                    <a:cubicBezTo>
                      <a:pt x="172" y="286"/>
                      <a:pt x="169" y="295"/>
                      <a:pt x="161" y="299"/>
                    </a:cubicBezTo>
                    <a:close/>
                    <a:moveTo>
                      <a:pt x="78" y="242"/>
                    </a:moveTo>
                    <a:cubicBezTo>
                      <a:pt x="81" y="240"/>
                      <a:pt x="83" y="238"/>
                      <a:pt x="86" y="236"/>
                    </a:cubicBezTo>
                    <a:cubicBezTo>
                      <a:pt x="84" y="222"/>
                      <a:pt x="82" y="209"/>
                      <a:pt x="80" y="196"/>
                    </a:cubicBezTo>
                    <a:cubicBezTo>
                      <a:pt x="82" y="182"/>
                      <a:pt x="90" y="168"/>
                      <a:pt x="94" y="156"/>
                    </a:cubicBezTo>
                    <a:cubicBezTo>
                      <a:pt x="95" y="156"/>
                      <a:pt x="96" y="156"/>
                      <a:pt x="96" y="156"/>
                    </a:cubicBezTo>
                    <a:cubicBezTo>
                      <a:pt x="96" y="147"/>
                      <a:pt x="101" y="138"/>
                      <a:pt x="100" y="129"/>
                    </a:cubicBezTo>
                    <a:cubicBezTo>
                      <a:pt x="93" y="133"/>
                      <a:pt x="86" y="164"/>
                      <a:pt x="78" y="164"/>
                    </a:cubicBezTo>
                    <a:cubicBezTo>
                      <a:pt x="75" y="138"/>
                      <a:pt x="79" y="129"/>
                      <a:pt x="85" y="107"/>
                    </a:cubicBezTo>
                    <a:cubicBezTo>
                      <a:pt x="85" y="105"/>
                      <a:pt x="85" y="103"/>
                      <a:pt x="85" y="100"/>
                    </a:cubicBezTo>
                    <a:cubicBezTo>
                      <a:pt x="74" y="90"/>
                      <a:pt x="75" y="82"/>
                      <a:pt x="61" y="85"/>
                    </a:cubicBezTo>
                    <a:cubicBezTo>
                      <a:pt x="60" y="87"/>
                      <a:pt x="59" y="89"/>
                      <a:pt x="58" y="90"/>
                    </a:cubicBezTo>
                    <a:cubicBezTo>
                      <a:pt x="57" y="120"/>
                      <a:pt x="39" y="129"/>
                      <a:pt x="26" y="149"/>
                    </a:cubicBezTo>
                    <a:cubicBezTo>
                      <a:pt x="23" y="153"/>
                      <a:pt x="5" y="169"/>
                      <a:pt x="3" y="174"/>
                    </a:cubicBezTo>
                    <a:cubicBezTo>
                      <a:pt x="2" y="175"/>
                      <a:pt x="1" y="175"/>
                      <a:pt x="0" y="175"/>
                    </a:cubicBezTo>
                    <a:cubicBezTo>
                      <a:pt x="2" y="185"/>
                      <a:pt x="14" y="187"/>
                      <a:pt x="25" y="185"/>
                    </a:cubicBezTo>
                    <a:cubicBezTo>
                      <a:pt x="36" y="172"/>
                      <a:pt x="44" y="151"/>
                      <a:pt x="56" y="137"/>
                    </a:cubicBezTo>
                    <a:cubicBezTo>
                      <a:pt x="59" y="155"/>
                      <a:pt x="60" y="176"/>
                      <a:pt x="62" y="197"/>
                    </a:cubicBezTo>
                    <a:cubicBezTo>
                      <a:pt x="60" y="199"/>
                      <a:pt x="58" y="200"/>
                      <a:pt x="56" y="201"/>
                    </a:cubicBezTo>
                    <a:cubicBezTo>
                      <a:pt x="55" y="196"/>
                      <a:pt x="54" y="191"/>
                      <a:pt x="54" y="185"/>
                    </a:cubicBezTo>
                    <a:cubicBezTo>
                      <a:pt x="52" y="185"/>
                      <a:pt x="51" y="185"/>
                      <a:pt x="50" y="186"/>
                    </a:cubicBezTo>
                    <a:cubicBezTo>
                      <a:pt x="45" y="196"/>
                      <a:pt x="41" y="206"/>
                      <a:pt x="37" y="216"/>
                    </a:cubicBezTo>
                    <a:cubicBezTo>
                      <a:pt x="37" y="223"/>
                      <a:pt x="37" y="240"/>
                      <a:pt x="43" y="247"/>
                    </a:cubicBezTo>
                    <a:cubicBezTo>
                      <a:pt x="44" y="246"/>
                      <a:pt x="46" y="245"/>
                      <a:pt x="48" y="245"/>
                    </a:cubicBezTo>
                    <a:cubicBezTo>
                      <a:pt x="54" y="239"/>
                      <a:pt x="57" y="221"/>
                      <a:pt x="65" y="223"/>
                    </a:cubicBezTo>
                    <a:cubicBezTo>
                      <a:pt x="66" y="228"/>
                      <a:pt x="67" y="233"/>
                      <a:pt x="68" y="238"/>
                    </a:cubicBezTo>
                    <a:cubicBezTo>
                      <a:pt x="72" y="239"/>
                      <a:pt x="75" y="241"/>
                      <a:pt x="78" y="242"/>
                    </a:cubicBezTo>
                    <a:close/>
                    <a:moveTo>
                      <a:pt x="17" y="96"/>
                    </a:moveTo>
                    <a:cubicBezTo>
                      <a:pt x="20" y="95"/>
                      <a:pt x="31" y="90"/>
                      <a:pt x="32" y="85"/>
                    </a:cubicBezTo>
                    <a:cubicBezTo>
                      <a:pt x="42" y="76"/>
                      <a:pt x="51" y="67"/>
                      <a:pt x="61" y="59"/>
                    </a:cubicBezTo>
                    <a:cubicBezTo>
                      <a:pt x="79" y="52"/>
                      <a:pt x="79" y="51"/>
                      <a:pt x="83" y="49"/>
                    </a:cubicBezTo>
                    <a:cubicBezTo>
                      <a:pt x="87" y="35"/>
                      <a:pt x="84" y="23"/>
                      <a:pt x="79" y="14"/>
                    </a:cubicBezTo>
                    <a:cubicBezTo>
                      <a:pt x="71" y="12"/>
                      <a:pt x="68" y="0"/>
                      <a:pt x="68" y="19"/>
                    </a:cubicBezTo>
                    <a:cubicBezTo>
                      <a:pt x="55" y="34"/>
                      <a:pt x="42" y="52"/>
                      <a:pt x="31" y="70"/>
                    </a:cubicBezTo>
                    <a:cubicBezTo>
                      <a:pt x="30" y="74"/>
                      <a:pt x="27" y="78"/>
                      <a:pt x="24" y="82"/>
                    </a:cubicBezTo>
                    <a:cubicBezTo>
                      <a:pt x="24" y="82"/>
                      <a:pt x="24" y="83"/>
                      <a:pt x="24" y="84"/>
                    </a:cubicBezTo>
                    <a:cubicBezTo>
                      <a:pt x="23" y="84"/>
                      <a:pt x="23" y="84"/>
                      <a:pt x="22" y="84"/>
                    </a:cubicBezTo>
                    <a:cubicBezTo>
                      <a:pt x="22" y="86"/>
                      <a:pt x="21" y="88"/>
                      <a:pt x="21" y="90"/>
                    </a:cubicBezTo>
                    <a:cubicBezTo>
                      <a:pt x="20" y="91"/>
                      <a:pt x="20" y="91"/>
                      <a:pt x="19" y="91"/>
                    </a:cubicBezTo>
                    <a:cubicBezTo>
                      <a:pt x="19" y="91"/>
                      <a:pt x="19" y="92"/>
                      <a:pt x="20" y="93"/>
                    </a:cubicBezTo>
                    <a:cubicBezTo>
                      <a:pt x="19" y="93"/>
                      <a:pt x="18" y="93"/>
                      <a:pt x="17" y="93"/>
                    </a:cubicBezTo>
                    <a:cubicBezTo>
                      <a:pt x="17" y="94"/>
                      <a:pt x="17" y="95"/>
                      <a:pt x="17" y="96"/>
                    </a:cubicBezTo>
                    <a:close/>
                  </a:path>
                </a:pathLst>
              </a:custGeom>
              <a:solidFill>
                <a:srgbClr val="E60012"/>
              </a:solidFill>
              <a:ln>
                <a:noFill/>
              </a:ln>
            </p:spPr>
            <p:txBody>
              <a:bodyPr anchor="ctr"/>
              <a:lstStyle/>
              <a:p>
                <a:pPr algn="ctr"/>
                <a:endParaRPr/>
              </a:p>
            </p:txBody>
          </p:sp>
          <p:sp>
            <p:nvSpPr>
              <p:cNvPr id="74" name="íṩḻíḓe">
                <a:extLst>
                  <a:ext uri="{FF2B5EF4-FFF2-40B4-BE49-F238E27FC236}">
                    <a16:creationId xmlns:a16="http://schemas.microsoft.com/office/drawing/2014/main" id="{8BAED339-58FD-40F4-95A0-128CA78CF52C}"/>
                  </a:ext>
                </a:extLst>
              </p:cNvPr>
              <p:cNvSpPr/>
              <p:nvPr/>
            </p:nvSpPr>
            <p:spPr bwMode="auto">
              <a:xfrm>
                <a:off x="2519363" y="2747963"/>
                <a:ext cx="141288" cy="239713"/>
              </a:xfrm>
              <a:custGeom>
                <a:avLst/>
                <a:gdLst>
                  <a:gd name="T0" fmla="*/ 160 w 179"/>
                  <a:gd name="T1" fmla="*/ 305 h 307"/>
                  <a:gd name="T2" fmla="*/ 144 w 179"/>
                  <a:gd name="T3" fmla="*/ 283 h 307"/>
                  <a:gd name="T4" fmla="*/ 126 w 179"/>
                  <a:gd name="T5" fmla="*/ 244 h 307"/>
                  <a:gd name="T6" fmla="*/ 122 w 179"/>
                  <a:gd name="T7" fmla="*/ 242 h 307"/>
                  <a:gd name="T8" fmla="*/ 121 w 179"/>
                  <a:gd name="T9" fmla="*/ 235 h 307"/>
                  <a:gd name="T10" fmla="*/ 97 w 179"/>
                  <a:gd name="T11" fmla="*/ 281 h 307"/>
                  <a:gd name="T12" fmla="*/ 72 w 179"/>
                  <a:gd name="T13" fmla="*/ 294 h 307"/>
                  <a:gd name="T14" fmla="*/ 93 w 179"/>
                  <a:gd name="T15" fmla="*/ 185 h 307"/>
                  <a:gd name="T16" fmla="*/ 45 w 179"/>
                  <a:gd name="T17" fmla="*/ 279 h 307"/>
                  <a:gd name="T18" fmla="*/ 34 w 179"/>
                  <a:gd name="T19" fmla="*/ 281 h 307"/>
                  <a:gd name="T20" fmla="*/ 17 w 179"/>
                  <a:gd name="T21" fmla="*/ 275 h 307"/>
                  <a:gd name="T22" fmla="*/ 46 w 179"/>
                  <a:gd name="T23" fmla="*/ 232 h 307"/>
                  <a:gd name="T24" fmla="*/ 74 w 179"/>
                  <a:gd name="T25" fmla="*/ 155 h 307"/>
                  <a:gd name="T26" fmla="*/ 49 w 179"/>
                  <a:gd name="T27" fmla="*/ 197 h 307"/>
                  <a:gd name="T28" fmla="*/ 35 w 179"/>
                  <a:gd name="T29" fmla="*/ 194 h 307"/>
                  <a:gd name="T30" fmla="*/ 19 w 179"/>
                  <a:gd name="T31" fmla="*/ 158 h 307"/>
                  <a:gd name="T32" fmla="*/ 54 w 179"/>
                  <a:gd name="T33" fmla="*/ 153 h 307"/>
                  <a:gd name="T34" fmla="*/ 57 w 179"/>
                  <a:gd name="T35" fmla="*/ 143 h 307"/>
                  <a:gd name="T36" fmla="*/ 53 w 179"/>
                  <a:gd name="T37" fmla="*/ 118 h 307"/>
                  <a:gd name="T38" fmla="*/ 64 w 179"/>
                  <a:gd name="T39" fmla="*/ 90 h 307"/>
                  <a:gd name="T40" fmla="*/ 0 w 179"/>
                  <a:gd name="T41" fmla="*/ 131 h 307"/>
                  <a:gd name="T42" fmla="*/ 24 w 179"/>
                  <a:gd name="T43" fmla="*/ 66 h 307"/>
                  <a:gd name="T44" fmla="*/ 36 w 179"/>
                  <a:gd name="T45" fmla="*/ 43 h 307"/>
                  <a:gd name="T46" fmla="*/ 57 w 179"/>
                  <a:gd name="T47" fmla="*/ 40 h 307"/>
                  <a:gd name="T48" fmla="*/ 93 w 179"/>
                  <a:gd name="T49" fmla="*/ 34 h 307"/>
                  <a:gd name="T50" fmla="*/ 73 w 179"/>
                  <a:gd name="T51" fmla="*/ 107 h 307"/>
                  <a:gd name="T52" fmla="*/ 88 w 179"/>
                  <a:gd name="T53" fmla="*/ 59 h 307"/>
                  <a:gd name="T54" fmla="*/ 119 w 179"/>
                  <a:gd name="T55" fmla="*/ 61 h 307"/>
                  <a:gd name="T56" fmla="*/ 111 w 179"/>
                  <a:gd name="T57" fmla="*/ 115 h 307"/>
                  <a:gd name="T58" fmla="*/ 154 w 179"/>
                  <a:gd name="T59" fmla="*/ 87 h 307"/>
                  <a:gd name="T60" fmla="*/ 155 w 179"/>
                  <a:gd name="T61" fmla="*/ 158 h 307"/>
                  <a:gd name="T62" fmla="*/ 146 w 179"/>
                  <a:gd name="T63" fmla="*/ 228 h 307"/>
                  <a:gd name="T64" fmla="*/ 89 w 179"/>
                  <a:gd name="T65" fmla="*/ 260 h 307"/>
                  <a:gd name="T66" fmla="*/ 105 w 179"/>
                  <a:gd name="T67" fmla="*/ 205 h 307"/>
                  <a:gd name="T68" fmla="*/ 88 w 179"/>
                  <a:gd name="T69" fmla="*/ 252 h 307"/>
                  <a:gd name="T70" fmla="*/ 89 w 179"/>
                  <a:gd name="T71" fmla="*/ 260 h 307"/>
                  <a:gd name="T72" fmla="*/ 133 w 179"/>
                  <a:gd name="T73" fmla="*/ 179 h 307"/>
                  <a:gd name="T74" fmla="*/ 118 w 179"/>
                  <a:gd name="T75" fmla="*/ 173 h 307"/>
                  <a:gd name="T76" fmla="*/ 115 w 179"/>
                  <a:gd name="T77" fmla="*/ 159 h 307"/>
                  <a:gd name="T78" fmla="*/ 106 w 179"/>
                  <a:gd name="T79" fmla="*/ 155 h 307"/>
                  <a:gd name="T80" fmla="*/ 102 w 179"/>
                  <a:gd name="T81" fmla="*/ 143 h 307"/>
                  <a:gd name="T82" fmla="*/ 87 w 179"/>
                  <a:gd name="T83" fmla="*/ 112 h 307"/>
                  <a:gd name="T84" fmla="*/ 74 w 179"/>
                  <a:gd name="T85" fmla="*/ 47 h 307"/>
                  <a:gd name="T86" fmla="*/ 78 w 179"/>
                  <a:gd name="T87" fmla="*/ 36 h 307"/>
                  <a:gd name="T88" fmla="*/ 73 w 179"/>
                  <a:gd name="T89" fmla="*/ 23 h 307"/>
                  <a:gd name="T90" fmla="*/ 71 w 179"/>
                  <a:gd name="T91" fmla="*/ 47 h 307"/>
                  <a:gd name="T92" fmla="*/ 74 w 179"/>
                  <a:gd name="T93" fmla="*/ 47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9" h="307">
                    <a:moveTo>
                      <a:pt x="168" y="307"/>
                    </a:moveTo>
                    <a:cubicBezTo>
                      <a:pt x="165" y="306"/>
                      <a:pt x="165" y="306"/>
                      <a:pt x="160" y="305"/>
                    </a:cubicBezTo>
                    <a:cubicBezTo>
                      <a:pt x="155" y="297"/>
                      <a:pt x="150" y="289"/>
                      <a:pt x="146" y="281"/>
                    </a:cubicBezTo>
                    <a:cubicBezTo>
                      <a:pt x="145" y="282"/>
                      <a:pt x="144" y="282"/>
                      <a:pt x="144" y="283"/>
                    </a:cubicBezTo>
                    <a:cubicBezTo>
                      <a:pt x="138" y="268"/>
                      <a:pt x="133" y="261"/>
                      <a:pt x="127" y="250"/>
                    </a:cubicBezTo>
                    <a:cubicBezTo>
                      <a:pt x="128" y="248"/>
                      <a:pt x="126" y="245"/>
                      <a:pt x="126" y="244"/>
                    </a:cubicBezTo>
                    <a:cubicBezTo>
                      <a:pt x="125" y="245"/>
                      <a:pt x="125" y="245"/>
                      <a:pt x="124" y="246"/>
                    </a:cubicBezTo>
                    <a:cubicBezTo>
                      <a:pt x="123" y="245"/>
                      <a:pt x="123" y="243"/>
                      <a:pt x="122" y="242"/>
                    </a:cubicBezTo>
                    <a:cubicBezTo>
                      <a:pt x="122" y="241"/>
                      <a:pt x="123" y="240"/>
                      <a:pt x="123" y="240"/>
                    </a:cubicBezTo>
                    <a:cubicBezTo>
                      <a:pt x="122" y="238"/>
                      <a:pt x="121" y="237"/>
                      <a:pt x="121" y="235"/>
                    </a:cubicBezTo>
                    <a:cubicBezTo>
                      <a:pt x="110" y="247"/>
                      <a:pt x="103" y="266"/>
                      <a:pt x="95" y="279"/>
                    </a:cubicBezTo>
                    <a:cubicBezTo>
                      <a:pt x="96" y="280"/>
                      <a:pt x="96" y="280"/>
                      <a:pt x="97" y="281"/>
                    </a:cubicBezTo>
                    <a:cubicBezTo>
                      <a:pt x="87" y="292"/>
                      <a:pt x="85" y="298"/>
                      <a:pt x="75" y="300"/>
                    </a:cubicBezTo>
                    <a:cubicBezTo>
                      <a:pt x="74" y="298"/>
                      <a:pt x="73" y="296"/>
                      <a:pt x="72" y="294"/>
                    </a:cubicBezTo>
                    <a:cubicBezTo>
                      <a:pt x="76" y="268"/>
                      <a:pt x="83" y="226"/>
                      <a:pt x="96" y="208"/>
                    </a:cubicBezTo>
                    <a:cubicBezTo>
                      <a:pt x="99" y="196"/>
                      <a:pt x="97" y="193"/>
                      <a:pt x="93" y="185"/>
                    </a:cubicBezTo>
                    <a:cubicBezTo>
                      <a:pt x="81" y="196"/>
                      <a:pt x="77" y="216"/>
                      <a:pt x="69" y="230"/>
                    </a:cubicBezTo>
                    <a:cubicBezTo>
                      <a:pt x="70" y="242"/>
                      <a:pt x="52" y="271"/>
                      <a:pt x="45" y="279"/>
                    </a:cubicBezTo>
                    <a:cubicBezTo>
                      <a:pt x="42" y="280"/>
                      <a:pt x="38" y="281"/>
                      <a:pt x="35" y="282"/>
                    </a:cubicBezTo>
                    <a:cubicBezTo>
                      <a:pt x="35" y="282"/>
                      <a:pt x="34" y="282"/>
                      <a:pt x="34" y="281"/>
                    </a:cubicBezTo>
                    <a:cubicBezTo>
                      <a:pt x="28" y="284"/>
                      <a:pt x="25" y="283"/>
                      <a:pt x="22" y="283"/>
                    </a:cubicBezTo>
                    <a:cubicBezTo>
                      <a:pt x="20" y="280"/>
                      <a:pt x="19" y="278"/>
                      <a:pt x="17" y="275"/>
                    </a:cubicBezTo>
                    <a:cubicBezTo>
                      <a:pt x="41" y="243"/>
                      <a:pt x="42" y="240"/>
                      <a:pt x="47" y="235"/>
                    </a:cubicBezTo>
                    <a:cubicBezTo>
                      <a:pt x="47" y="234"/>
                      <a:pt x="46" y="233"/>
                      <a:pt x="46" y="232"/>
                    </a:cubicBezTo>
                    <a:cubicBezTo>
                      <a:pt x="58" y="223"/>
                      <a:pt x="74" y="191"/>
                      <a:pt x="84" y="175"/>
                    </a:cubicBezTo>
                    <a:cubicBezTo>
                      <a:pt x="76" y="158"/>
                      <a:pt x="76" y="158"/>
                      <a:pt x="74" y="155"/>
                    </a:cubicBezTo>
                    <a:cubicBezTo>
                      <a:pt x="67" y="166"/>
                      <a:pt x="67" y="170"/>
                      <a:pt x="68" y="184"/>
                    </a:cubicBezTo>
                    <a:cubicBezTo>
                      <a:pt x="61" y="203"/>
                      <a:pt x="63" y="200"/>
                      <a:pt x="49" y="197"/>
                    </a:cubicBezTo>
                    <a:cubicBezTo>
                      <a:pt x="48" y="198"/>
                      <a:pt x="47" y="198"/>
                      <a:pt x="46" y="199"/>
                    </a:cubicBezTo>
                    <a:cubicBezTo>
                      <a:pt x="43" y="193"/>
                      <a:pt x="36" y="200"/>
                      <a:pt x="35" y="194"/>
                    </a:cubicBezTo>
                    <a:cubicBezTo>
                      <a:pt x="36" y="191"/>
                      <a:pt x="36" y="191"/>
                      <a:pt x="39" y="187"/>
                    </a:cubicBezTo>
                    <a:cubicBezTo>
                      <a:pt x="36" y="173"/>
                      <a:pt x="22" y="167"/>
                      <a:pt x="19" y="158"/>
                    </a:cubicBezTo>
                    <a:cubicBezTo>
                      <a:pt x="26" y="151"/>
                      <a:pt x="39" y="154"/>
                      <a:pt x="51" y="157"/>
                    </a:cubicBezTo>
                    <a:cubicBezTo>
                      <a:pt x="52" y="156"/>
                      <a:pt x="53" y="154"/>
                      <a:pt x="54" y="153"/>
                    </a:cubicBezTo>
                    <a:cubicBezTo>
                      <a:pt x="54" y="151"/>
                      <a:pt x="54" y="149"/>
                      <a:pt x="54" y="147"/>
                    </a:cubicBezTo>
                    <a:cubicBezTo>
                      <a:pt x="55" y="145"/>
                      <a:pt x="56" y="144"/>
                      <a:pt x="57" y="143"/>
                    </a:cubicBezTo>
                    <a:cubicBezTo>
                      <a:pt x="61" y="145"/>
                      <a:pt x="63" y="145"/>
                      <a:pt x="67" y="142"/>
                    </a:cubicBezTo>
                    <a:cubicBezTo>
                      <a:pt x="62" y="134"/>
                      <a:pt x="58" y="126"/>
                      <a:pt x="53" y="118"/>
                    </a:cubicBezTo>
                    <a:cubicBezTo>
                      <a:pt x="56" y="109"/>
                      <a:pt x="57" y="112"/>
                      <a:pt x="65" y="107"/>
                    </a:cubicBezTo>
                    <a:cubicBezTo>
                      <a:pt x="64" y="101"/>
                      <a:pt x="64" y="96"/>
                      <a:pt x="64" y="90"/>
                    </a:cubicBezTo>
                    <a:cubicBezTo>
                      <a:pt x="57" y="83"/>
                      <a:pt x="31" y="133"/>
                      <a:pt x="29" y="135"/>
                    </a:cubicBezTo>
                    <a:cubicBezTo>
                      <a:pt x="17" y="147"/>
                      <a:pt x="8" y="144"/>
                      <a:pt x="0" y="131"/>
                    </a:cubicBezTo>
                    <a:cubicBezTo>
                      <a:pt x="5" y="118"/>
                      <a:pt x="50" y="88"/>
                      <a:pt x="47" y="79"/>
                    </a:cubicBezTo>
                    <a:cubicBezTo>
                      <a:pt x="37" y="77"/>
                      <a:pt x="30" y="71"/>
                      <a:pt x="24" y="66"/>
                    </a:cubicBezTo>
                    <a:cubicBezTo>
                      <a:pt x="13" y="62"/>
                      <a:pt x="5" y="61"/>
                      <a:pt x="1" y="50"/>
                    </a:cubicBezTo>
                    <a:cubicBezTo>
                      <a:pt x="8" y="41"/>
                      <a:pt x="26" y="35"/>
                      <a:pt x="36" y="43"/>
                    </a:cubicBezTo>
                    <a:cubicBezTo>
                      <a:pt x="49" y="73"/>
                      <a:pt x="49" y="74"/>
                      <a:pt x="50" y="77"/>
                    </a:cubicBezTo>
                    <a:cubicBezTo>
                      <a:pt x="65" y="64"/>
                      <a:pt x="58" y="63"/>
                      <a:pt x="57" y="40"/>
                    </a:cubicBezTo>
                    <a:cubicBezTo>
                      <a:pt x="52" y="28"/>
                      <a:pt x="50" y="5"/>
                      <a:pt x="63" y="2"/>
                    </a:cubicBezTo>
                    <a:cubicBezTo>
                      <a:pt x="77" y="10"/>
                      <a:pt x="94" y="0"/>
                      <a:pt x="93" y="34"/>
                    </a:cubicBezTo>
                    <a:cubicBezTo>
                      <a:pt x="85" y="49"/>
                      <a:pt x="81" y="61"/>
                      <a:pt x="73" y="73"/>
                    </a:cubicBezTo>
                    <a:cubicBezTo>
                      <a:pt x="71" y="81"/>
                      <a:pt x="69" y="98"/>
                      <a:pt x="73" y="107"/>
                    </a:cubicBezTo>
                    <a:cubicBezTo>
                      <a:pt x="85" y="102"/>
                      <a:pt x="87" y="122"/>
                      <a:pt x="95" y="88"/>
                    </a:cubicBezTo>
                    <a:cubicBezTo>
                      <a:pt x="92" y="80"/>
                      <a:pt x="87" y="64"/>
                      <a:pt x="88" y="59"/>
                    </a:cubicBezTo>
                    <a:cubicBezTo>
                      <a:pt x="92" y="57"/>
                      <a:pt x="96" y="55"/>
                      <a:pt x="103" y="59"/>
                    </a:cubicBezTo>
                    <a:cubicBezTo>
                      <a:pt x="107" y="58"/>
                      <a:pt x="113" y="54"/>
                      <a:pt x="119" y="61"/>
                    </a:cubicBezTo>
                    <a:cubicBezTo>
                      <a:pt x="119" y="69"/>
                      <a:pt x="113" y="83"/>
                      <a:pt x="111" y="90"/>
                    </a:cubicBezTo>
                    <a:cubicBezTo>
                      <a:pt x="111" y="98"/>
                      <a:pt x="111" y="107"/>
                      <a:pt x="111" y="115"/>
                    </a:cubicBezTo>
                    <a:cubicBezTo>
                      <a:pt x="112" y="116"/>
                      <a:pt x="113" y="116"/>
                      <a:pt x="114" y="117"/>
                    </a:cubicBezTo>
                    <a:cubicBezTo>
                      <a:pt x="122" y="98"/>
                      <a:pt x="133" y="49"/>
                      <a:pt x="154" y="87"/>
                    </a:cubicBezTo>
                    <a:cubicBezTo>
                      <a:pt x="147" y="98"/>
                      <a:pt x="123" y="152"/>
                      <a:pt x="124" y="157"/>
                    </a:cubicBezTo>
                    <a:cubicBezTo>
                      <a:pt x="129" y="161"/>
                      <a:pt x="144" y="157"/>
                      <a:pt x="155" y="158"/>
                    </a:cubicBezTo>
                    <a:cubicBezTo>
                      <a:pt x="157" y="176"/>
                      <a:pt x="141" y="190"/>
                      <a:pt x="136" y="206"/>
                    </a:cubicBezTo>
                    <a:cubicBezTo>
                      <a:pt x="139" y="213"/>
                      <a:pt x="142" y="221"/>
                      <a:pt x="146" y="228"/>
                    </a:cubicBezTo>
                    <a:cubicBezTo>
                      <a:pt x="156" y="246"/>
                      <a:pt x="179" y="280"/>
                      <a:pt x="168" y="307"/>
                    </a:cubicBezTo>
                    <a:close/>
                    <a:moveTo>
                      <a:pt x="89" y="260"/>
                    </a:moveTo>
                    <a:cubicBezTo>
                      <a:pt x="95" y="252"/>
                      <a:pt x="107" y="227"/>
                      <a:pt x="111" y="216"/>
                    </a:cubicBezTo>
                    <a:cubicBezTo>
                      <a:pt x="109" y="212"/>
                      <a:pt x="107" y="209"/>
                      <a:pt x="105" y="205"/>
                    </a:cubicBezTo>
                    <a:cubicBezTo>
                      <a:pt x="98" y="219"/>
                      <a:pt x="93" y="236"/>
                      <a:pt x="87" y="249"/>
                    </a:cubicBezTo>
                    <a:cubicBezTo>
                      <a:pt x="87" y="250"/>
                      <a:pt x="87" y="251"/>
                      <a:pt x="88" y="252"/>
                    </a:cubicBezTo>
                    <a:cubicBezTo>
                      <a:pt x="87" y="254"/>
                      <a:pt x="87" y="255"/>
                      <a:pt x="86" y="257"/>
                    </a:cubicBezTo>
                    <a:cubicBezTo>
                      <a:pt x="87" y="258"/>
                      <a:pt x="88" y="259"/>
                      <a:pt x="89" y="260"/>
                    </a:cubicBezTo>
                    <a:close/>
                    <a:moveTo>
                      <a:pt x="128" y="188"/>
                    </a:moveTo>
                    <a:cubicBezTo>
                      <a:pt x="130" y="185"/>
                      <a:pt x="131" y="182"/>
                      <a:pt x="133" y="179"/>
                    </a:cubicBezTo>
                    <a:cubicBezTo>
                      <a:pt x="128" y="173"/>
                      <a:pt x="124" y="172"/>
                      <a:pt x="121" y="170"/>
                    </a:cubicBezTo>
                    <a:cubicBezTo>
                      <a:pt x="120" y="171"/>
                      <a:pt x="119" y="172"/>
                      <a:pt x="118" y="173"/>
                    </a:cubicBezTo>
                    <a:cubicBezTo>
                      <a:pt x="118" y="179"/>
                      <a:pt x="121" y="185"/>
                      <a:pt x="128" y="188"/>
                    </a:cubicBezTo>
                    <a:close/>
                    <a:moveTo>
                      <a:pt x="115" y="159"/>
                    </a:moveTo>
                    <a:cubicBezTo>
                      <a:pt x="120" y="149"/>
                      <a:pt x="130" y="128"/>
                      <a:pt x="128" y="116"/>
                    </a:cubicBezTo>
                    <a:cubicBezTo>
                      <a:pt x="118" y="127"/>
                      <a:pt x="112" y="142"/>
                      <a:pt x="106" y="155"/>
                    </a:cubicBezTo>
                    <a:cubicBezTo>
                      <a:pt x="109" y="159"/>
                      <a:pt x="108" y="159"/>
                      <a:pt x="115" y="159"/>
                    </a:cubicBezTo>
                    <a:close/>
                    <a:moveTo>
                      <a:pt x="102" y="143"/>
                    </a:moveTo>
                    <a:cubicBezTo>
                      <a:pt x="105" y="137"/>
                      <a:pt x="107" y="133"/>
                      <a:pt x="107" y="125"/>
                    </a:cubicBezTo>
                    <a:cubicBezTo>
                      <a:pt x="97" y="102"/>
                      <a:pt x="101" y="103"/>
                      <a:pt x="87" y="112"/>
                    </a:cubicBezTo>
                    <a:cubicBezTo>
                      <a:pt x="87" y="122"/>
                      <a:pt x="93" y="137"/>
                      <a:pt x="102" y="143"/>
                    </a:cubicBezTo>
                    <a:close/>
                    <a:moveTo>
                      <a:pt x="74" y="47"/>
                    </a:moveTo>
                    <a:cubicBezTo>
                      <a:pt x="76" y="44"/>
                      <a:pt x="78" y="42"/>
                      <a:pt x="80" y="39"/>
                    </a:cubicBezTo>
                    <a:cubicBezTo>
                      <a:pt x="79" y="38"/>
                      <a:pt x="79" y="37"/>
                      <a:pt x="78" y="36"/>
                    </a:cubicBezTo>
                    <a:cubicBezTo>
                      <a:pt x="79" y="35"/>
                      <a:pt x="79" y="34"/>
                      <a:pt x="80" y="32"/>
                    </a:cubicBezTo>
                    <a:cubicBezTo>
                      <a:pt x="77" y="27"/>
                      <a:pt x="75" y="25"/>
                      <a:pt x="73" y="23"/>
                    </a:cubicBezTo>
                    <a:cubicBezTo>
                      <a:pt x="71" y="25"/>
                      <a:pt x="70" y="26"/>
                      <a:pt x="69" y="27"/>
                    </a:cubicBezTo>
                    <a:cubicBezTo>
                      <a:pt x="69" y="33"/>
                      <a:pt x="68" y="41"/>
                      <a:pt x="71" y="47"/>
                    </a:cubicBezTo>
                    <a:cubicBezTo>
                      <a:pt x="72" y="47"/>
                      <a:pt x="72" y="46"/>
                      <a:pt x="73" y="46"/>
                    </a:cubicBezTo>
                    <a:cubicBezTo>
                      <a:pt x="73" y="46"/>
                      <a:pt x="73" y="47"/>
                      <a:pt x="74" y="47"/>
                    </a:cubicBezTo>
                    <a:close/>
                  </a:path>
                </a:pathLst>
              </a:custGeom>
              <a:solidFill>
                <a:srgbClr val="E60012"/>
              </a:solidFill>
              <a:ln>
                <a:noFill/>
              </a:ln>
            </p:spPr>
            <p:txBody>
              <a:bodyPr anchor="ctr"/>
              <a:lstStyle/>
              <a:p>
                <a:pPr algn="ctr"/>
                <a:endParaRPr/>
              </a:p>
            </p:txBody>
          </p:sp>
          <p:sp>
            <p:nvSpPr>
              <p:cNvPr id="75" name="îsļíḑe">
                <a:extLst>
                  <a:ext uri="{FF2B5EF4-FFF2-40B4-BE49-F238E27FC236}">
                    <a16:creationId xmlns:a16="http://schemas.microsoft.com/office/drawing/2014/main" id="{29C15443-070D-43F7-8B1D-9E490C078990}"/>
                  </a:ext>
                </a:extLst>
              </p:cNvPr>
              <p:cNvSpPr/>
              <p:nvPr/>
            </p:nvSpPr>
            <p:spPr bwMode="auto">
              <a:xfrm>
                <a:off x="2944813" y="3798888"/>
                <a:ext cx="292100" cy="53975"/>
              </a:xfrm>
              <a:custGeom>
                <a:avLst/>
                <a:gdLst>
                  <a:gd name="T0" fmla="*/ 30 w 374"/>
                  <a:gd name="T1" fmla="*/ 68 h 70"/>
                  <a:gd name="T2" fmla="*/ 6 w 374"/>
                  <a:gd name="T3" fmla="*/ 68 h 70"/>
                  <a:gd name="T4" fmla="*/ 14 w 374"/>
                  <a:gd name="T5" fmla="*/ 25 h 70"/>
                  <a:gd name="T6" fmla="*/ 33 w 374"/>
                  <a:gd name="T7" fmla="*/ 1 h 70"/>
                  <a:gd name="T8" fmla="*/ 39 w 374"/>
                  <a:gd name="T9" fmla="*/ 1 h 70"/>
                  <a:gd name="T10" fmla="*/ 85 w 374"/>
                  <a:gd name="T11" fmla="*/ 46 h 70"/>
                  <a:gd name="T12" fmla="*/ 78 w 374"/>
                  <a:gd name="T13" fmla="*/ 68 h 70"/>
                  <a:gd name="T14" fmla="*/ 57 w 374"/>
                  <a:gd name="T15" fmla="*/ 63 h 70"/>
                  <a:gd name="T16" fmla="*/ 55 w 374"/>
                  <a:gd name="T17" fmla="*/ 1 h 70"/>
                  <a:gd name="T18" fmla="*/ 69 w 374"/>
                  <a:gd name="T19" fmla="*/ 57 h 70"/>
                  <a:gd name="T20" fmla="*/ 72 w 374"/>
                  <a:gd name="T21" fmla="*/ 51 h 70"/>
                  <a:gd name="T22" fmla="*/ 121 w 374"/>
                  <a:gd name="T23" fmla="*/ 1 h 70"/>
                  <a:gd name="T24" fmla="*/ 108 w 374"/>
                  <a:gd name="T25" fmla="*/ 40 h 70"/>
                  <a:gd name="T26" fmla="*/ 91 w 374"/>
                  <a:gd name="T27" fmla="*/ 68 h 70"/>
                  <a:gd name="T28" fmla="*/ 104 w 374"/>
                  <a:gd name="T29" fmla="*/ 25 h 70"/>
                  <a:gd name="T30" fmla="*/ 121 w 374"/>
                  <a:gd name="T31" fmla="*/ 1 h 70"/>
                  <a:gd name="T32" fmla="*/ 144 w 374"/>
                  <a:gd name="T33" fmla="*/ 68 h 70"/>
                  <a:gd name="T34" fmla="*/ 138 w 374"/>
                  <a:gd name="T35" fmla="*/ 68 h 70"/>
                  <a:gd name="T36" fmla="*/ 150 w 374"/>
                  <a:gd name="T37" fmla="*/ 1 h 70"/>
                  <a:gd name="T38" fmla="*/ 139 w 374"/>
                  <a:gd name="T39" fmla="*/ 44 h 70"/>
                  <a:gd name="T40" fmla="*/ 190 w 374"/>
                  <a:gd name="T41" fmla="*/ 68 h 70"/>
                  <a:gd name="T42" fmla="*/ 172 w 374"/>
                  <a:gd name="T43" fmla="*/ 68 h 70"/>
                  <a:gd name="T44" fmla="*/ 172 w 374"/>
                  <a:gd name="T45" fmla="*/ 1 h 70"/>
                  <a:gd name="T46" fmla="*/ 190 w 374"/>
                  <a:gd name="T47" fmla="*/ 1 h 70"/>
                  <a:gd name="T48" fmla="*/ 234 w 374"/>
                  <a:gd name="T49" fmla="*/ 19 h 70"/>
                  <a:gd name="T50" fmla="*/ 230 w 374"/>
                  <a:gd name="T51" fmla="*/ 13 h 70"/>
                  <a:gd name="T52" fmla="*/ 230 w 374"/>
                  <a:gd name="T53" fmla="*/ 57 h 70"/>
                  <a:gd name="T54" fmla="*/ 234 w 374"/>
                  <a:gd name="T55" fmla="*/ 50 h 70"/>
                  <a:gd name="T56" fmla="*/ 247 w 374"/>
                  <a:gd name="T57" fmla="*/ 44 h 70"/>
                  <a:gd name="T58" fmla="*/ 232 w 374"/>
                  <a:gd name="T59" fmla="*/ 70 h 70"/>
                  <a:gd name="T60" fmla="*/ 216 w 374"/>
                  <a:gd name="T61" fmla="*/ 45 h 70"/>
                  <a:gd name="T62" fmla="*/ 219 w 374"/>
                  <a:gd name="T63" fmla="*/ 7 h 70"/>
                  <a:gd name="T64" fmla="*/ 241 w 374"/>
                  <a:gd name="T65" fmla="*/ 3 h 70"/>
                  <a:gd name="T66" fmla="*/ 247 w 374"/>
                  <a:gd name="T67" fmla="*/ 31 h 70"/>
                  <a:gd name="T68" fmla="*/ 270 w 374"/>
                  <a:gd name="T69" fmla="*/ 68 h 70"/>
                  <a:gd name="T70" fmla="*/ 266 w 374"/>
                  <a:gd name="T71" fmla="*/ 68 h 70"/>
                  <a:gd name="T72" fmla="*/ 266 w 374"/>
                  <a:gd name="T73" fmla="*/ 1 h 70"/>
                  <a:gd name="T74" fmla="*/ 270 w 374"/>
                  <a:gd name="T75" fmla="*/ 1 h 70"/>
                  <a:gd name="T76" fmla="*/ 302 w 374"/>
                  <a:gd name="T77" fmla="*/ 68 h 70"/>
                  <a:gd name="T78" fmla="*/ 302 w 374"/>
                  <a:gd name="T79" fmla="*/ 1 h 70"/>
                  <a:gd name="T80" fmla="*/ 326 w 374"/>
                  <a:gd name="T81" fmla="*/ 68 h 70"/>
                  <a:gd name="T82" fmla="*/ 308 w 374"/>
                  <a:gd name="T83" fmla="*/ 68 h 70"/>
                  <a:gd name="T84" fmla="*/ 326 w 374"/>
                  <a:gd name="T85" fmla="*/ 32 h 70"/>
                  <a:gd name="T86" fmla="*/ 366 w 374"/>
                  <a:gd name="T87" fmla="*/ 1 h 70"/>
                  <a:gd name="T88" fmla="*/ 360 w 374"/>
                  <a:gd name="T89" fmla="*/ 56 h 70"/>
                  <a:gd name="T90" fmla="*/ 340 w 374"/>
                  <a:gd name="T91" fmla="*/ 68 h 70"/>
                  <a:gd name="T92" fmla="*/ 359 w 374"/>
                  <a:gd name="T93" fmla="*/ 44 h 70"/>
                  <a:gd name="T94" fmla="*/ 359 w 374"/>
                  <a:gd name="T95"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4" h="70">
                    <a:moveTo>
                      <a:pt x="52" y="1"/>
                    </a:moveTo>
                    <a:cubicBezTo>
                      <a:pt x="46" y="68"/>
                      <a:pt x="46" y="68"/>
                      <a:pt x="46" y="68"/>
                    </a:cubicBezTo>
                    <a:cubicBezTo>
                      <a:pt x="30" y="68"/>
                      <a:pt x="30" y="68"/>
                      <a:pt x="30" y="68"/>
                    </a:cubicBezTo>
                    <a:cubicBezTo>
                      <a:pt x="28" y="58"/>
                      <a:pt x="27" y="46"/>
                      <a:pt x="26" y="33"/>
                    </a:cubicBezTo>
                    <a:cubicBezTo>
                      <a:pt x="25" y="39"/>
                      <a:pt x="24" y="51"/>
                      <a:pt x="22" y="68"/>
                    </a:cubicBezTo>
                    <a:cubicBezTo>
                      <a:pt x="6" y="68"/>
                      <a:pt x="6" y="68"/>
                      <a:pt x="6" y="68"/>
                    </a:cubicBezTo>
                    <a:cubicBezTo>
                      <a:pt x="0" y="1"/>
                      <a:pt x="0" y="1"/>
                      <a:pt x="0" y="1"/>
                    </a:cubicBezTo>
                    <a:cubicBezTo>
                      <a:pt x="12" y="1"/>
                      <a:pt x="12" y="1"/>
                      <a:pt x="12" y="1"/>
                    </a:cubicBezTo>
                    <a:cubicBezTo>
                      <a:pt x="14" y="25"/>
                      <a:pt x="14" y="25"/>
                      <a:pt x="14" y="25"/>
                    </a:cubicBezTo>
                    <a:cubicBezTo>
                      <a:pt x="15" y="47"/>
                      <a:pt x="15" y="47"/>
                      <a:pt x="15" y="47"/>
                    </a:cubicBezTo>
                    <a:cubicBezTo>
                      <a:pt x="16" y="36"/>
                      <a:pt x="17" y="20"/>
                      <a:pt x="19" y="1"/>
                    </a:cubicBezTo>
                    <a:cubicBezTo>
                      <a:pt x="33" y="1"/>
                      <a:pt x="33" y="1"/>
                      <a:pt x="33" y="1"/>
                    </a:cubicBezTo>
                    <a:cubicBezTo>
                      <a:pt x="33" y="3"/>
                      <a:pt x="33" y="11"/>
                      <a:pt x="34" y="24"/>
                    </a:cubicBezTo>
                    <a:cubicBezTo>
                      <a:pt x="35" y="49"/>
                      <a:pt x="35" y="49"/>
                      <a:pt x="35" y="49"/>
                    </a:cubicBezTo>
                    <a:cubicBezTo>
                      <a:pt x="36" y="33"/>
                      <a:pt x="37" y="17"/>
                      <a:pt x="39" y="1"/>
                    </a:cubicBezTo>
                    <a:cubicBezTo>
                      <a:pt x="52" y="1"/>
                      <a:pt x="52" y="1"/>
                      <a:pt x="52" y="1"/>
                    </a:cubicBezTo>
                    <a:close/>
                    <a:moveTo>
                      <a:pt x="85" y="1"/>
                    </a:moveTo>
                    <a:cubicBezTo>
                      <a:pt x="85" y="46"/>
                      <a:pt x="85" y="46"/>
                      <a:pt x="85" y="46"/>
                    </a:cubicBezTo>
                    <a:cubicBezTo>
                      <a:pt x="85" y="51"/>
                      <a:pt x="85" y="55"/>
                      <a:pt x="85" y="57"/>
                    </a:cubicBezTo>
                    <a:cubicBezTo>
                      <a:pt x="85" y="59"/>
                      <a:pt x="84" y="61"/>
                      <a:pt x="83" y="63"/>
                    </a:cubicBezTo>
                    <a:cubicBezTo>
                      <a:pt x="81" y="65"/>
                      <a:pt x="80" y="67"/>
                      <a:pt x="78" y="68"/>
                    </a:cubicBezTo>
                    <a:cubicBezTo>
                      <a:pt x="76" y="69"/>
                      <a:pt x="73" y="70"/>
                      <a:pt x="71" y="70"/>
                    </a:cubicBezTo>
                    <a:cubicBezTo>
                      <a:pt x="68" y="70"/>
                      <a:pt x="65" y="69"/>
                      <a:pt x="63" y="68"/>
                    </a:cubicBezTo>
                    <a:cubicBezTo>
                      <a:pt x="60" y="66"/>
                      <a:pt x="59" y="65"/>
                      <a:pt x="57" y="63"/>
                    </a:cubicBezTo>
                    <a:cubicBezTo>
                      <a:pt x="56" y="60"/>
                      <a:pt x="56" y="58"/>
                      <a:pt x="55" y="56"/>
                    </a:cubicBezTo>
                    <a:cubicBezTo>
                      <a:pt x="55" y="54"/>
                      <a:pt x="55" y="49"/>
                      <a:pt x="55" y="41"/>
                    </a:cubicBezTo>
                    <a:cubicBezTo>
                      <a:pt x="55" y="1"/>
                      <a:pt x="55" y="1"/>
                      <a:pt x="55" y="1"/>
                    </a:cubicBezTo>
                    <a:cubicBezTo>
                      <a:pt x="68" y="1"/>
                      <a:pt x="68" y="1"/>
                      <a:pt x="68" y="1"/>
                    </a:cubicBezTo>
                    <a:cubicBezTo>
                      <a:pt x="68" y="52"/>
                      <a:pt x="68" y="52"/>
                      <a:pt x="68" y="52"/>
                    </a:cubicBezTo>
                    <a:cubicBezTo>
                      <a:pt x="68" y="54"/>
                      <a:pt x="68" y="56"/>
                      <a:pt x="69" y="57"/>
                    </a:cubicBezTo>
                    <a:cubicBezTo>
                      <a:pt x="69" y="58"/>
                      <a:pt x="69" y="58"/>
                      <a:pt x="70" y="58"/>
                    </a:cubicBezTo>
                    <a:cubicBezTo>
                      <a:pt x="71" y="58"/>
                      <a:pt x="71" y="58"/>
                      <a:pt x="72" y="57"/>
                    </a:cubicBezTo>
                    <a:cubicBezTo>
                      <a:pt x="72" y="56"/>
                      <a:pt x="72" y="54"/>
                      <a:pt x="72" y="51"/>
                    </a:cubicBezTo>
                    <a:cubicBezTo>
                      <a:pt x="72" y="1"/>
                      <a:pt x="72" y="1"/>
                      <a:pt x="72" y="1"/>
                    </a:cubicBezTo>
                    <a:cubicBezTo>
                      <a:pt x="85" y="1"/>
                      <a:pt x="85" y="1"/>
                      <a:pt x="85" y="1"/>
                    </a:cubicBezTo>
                    <a:close/>
                    <a:moveTo>
                      <a:pt x="121" y="1"/>
                    </a:moveTo>
                    <a:cubicBezTo>
                      <a:pt x="121" y="68"/>
                      <a:pt x="121" y="68"/>
                      <a:pt x="121" y="68"/>
                    </a:cubicBezTo>
                    <a:cubicBezTo>
                      <a:pt x="108" y="68"/>
                      <a:pt x="108" y="68"/>
                      <a:pt x="108" y="68"/>
                    </a:cubicBezTo>
                    <a:cubicBezTo>
                      <a:pt x="108" y="40"/>
                      <a:pt x="108" y="40"/>
                      <a:pt x="108" y="40"/>
                    </a:cubicBezTo>
                    <a:cubicBezTo>
                      <a:pt x="104" y="40"/>
                      <a:pt x="104" y="40"/>
                      <a:pt x="104" y="40"/>
                    </a:cubicBezTo>
                    <a:cubicBezTo>
                      <a:pt x="104" y="68"/>
                      <a:pt x="104" y="68"/>
                      <a:pt x="104" y="68"/>
                    </a:cubicBezTo>
                    <a:cubicBezTo>
                      <a:pt x="91" y="68"/>
                      <a:pt x="91" y="68"/>
                      <a:pt x="91" y="68"/>
                    </a:cubicBezTo>
                    <a:cubicBezTo>
                      <a:pt x="91" y="1"/>
                      <a:pt x="91" y="1"/>
                      <a:pt x="91" y="1"/>
                    </a:cubicBezTo>
                    <a:cubicBezTo>
                      <a:pt x="104" y="1"/>
                      <a:pt x="104" y="1"/>
                      <a:pt x="104" y="1"/>
                    </a:cubicBezTo>
                    <a:cubicBezTo>
                      <a:pt x="104" y="25"/>
                      <a:pt x="104" y="25"/>
                      <a:pt x="104" y="25"/>
                    </a:cubicBezTo>
                    <a:cubicBezTo>
                      <a:pt x="108" y="25"/>
                      <a:pt x="108" y="25"/>
                      <a:pt x="108" y="25"/>
                    </a:cubicBezTo>
                    <a:cubicBezTo>
                      <a:pt x="108" y="1"/>
                      <a:pt x="108" y="1"/>
                      <a:pt x="108" y="1"/>
                    </a:cubicBezTo>
                    <a:cubicBezTo>
                      <a:pt x="121" y="1"/>
                      <a:pt x="121" y="1"/>
                      <a:pt x="121" y="1"/>
                    </a:cubicBezTo>
                    <a:close/>
                    <a:moveTo>
                      <a:pt x="150" y="1"/>
                    </a:moveTo>
                    <a:cubicBezTo>
                      <a:pt x="158" y="68"/>
                      <a:pt x="158" y="68"/>
                      <a:pt x="158" y="68"/>
                    </a:cubicBezTo>
                    <a:cubicBezTo>
                      <a:pt x="144" y="68"/>
                      <a:pt x="144" y="68"/>
                      <a:pt x="144" y="68"/>
                    </a:cubicBezTo>
                    <a:cubicBezTo>
                      <a:pt x="143" y="56"/>
                      <a:pt x="143" y="56"/>
                      <a:pt x="143" y="56"/>
                    </a:cubicBezTo>
                    <a:cubicBezTo>
                      <a:pt x="139" y="56"/>
                      <a:pt x="139" y="56"/>
                      <a:pt x="139" y="56"/>
                    </a:cubicBezTo>
                    <a:cubicBezTo>
                      <a:pt x="138" y="68"/>
                      <a:pt x="138" y="68"/>
                      <a:pt x="138" y="68"/>
                    </a:cubicBezTo>
                    <a:cubicBezTo>
                      <a:pt x="124" y="68"/>
                      <a:pt x="124" y="68"/>
                      <a:pt x="124" y="68"/>
                    </a:cubicBezTo>
                    <a:cubicBezTo>
                      <a:pt x="131" y="1"/>
                      <a:pt x="131" y="1"/>
                      <a:pt x="131" y="1"/>
                    </a:cubicBezTo>
                    <a:cubicBezTo>
                      <a:pt x="150" y="1"/>
                      <a:pt x="150" y="1"/>
                      <a:pt x="150" y="1"/>
                    </a:cubicBezTo>
                    <a:close/>
                    <a:moveTo>
                      <a:pt x="143" y="44"/>
                    </a:moveTo>
                    <a:cubicBezTo>
                      <a:pt x="142" y="37"/>
                      <a:pt x="142" y="28"/>
                      <a:pt x="141" y="16"/>
                    </a:cubicBezTo>
                    <a:cubicBezTo>
                      <a:pt x="140" y="29"/>
                      <a:pt x="139" y="39"/>
                      <a:pt x="139" y="44"/>
                    </a:cubicBezTo>
                    <a:cubicBezTo>
                      <a:pt x="143" y="44"/>
                      <a:pt x="143" y="44"/>
                      <a:pt x="143" y="44"/>
                    </a:cubicBezTo>
                    <a:close/>
                    <a:moveTo>
                      <a:pt x="190" y="1"/>
                    </a:moveTo>
                    <a:cubicBezTo>
                      <a:pt x="190" y="68"/>
                      <a:pt x="190" y="68"/>
                      <a:pt x="190" y="68"/>
                    </a:cubicBezTo>
                    <a:cubicBezTo>
                      <a:pt x="178" y="68"/>
                      <a:pt x="178" y="68"/>
                      <a:pt x="178" y="68"/>
                    </a:cubicBezTo>
                    <a:cubicBezTo>
                      <a:pt x="172" y="38"/>
                      <a:pt x="172" y="38"/>
                      <a:pt x="172" y="38"/>
                    </a:cubicBezTo>
                    <a:cubicBezTo>
                      <a:pt x="172" y="68"/>
                      <a:pt x="172" y="68"/>
                      <a:pt x="172" y="68"/>
                    </a:cubicBezTo>
                    <a:cubicBezTo>
                      <a:pt x="161" y="68"/>
                      <a:pt x="161" y="68"/>
                      <a:pt x="161" y="68"/>
                    </a:cubicBezTo>
                    <a:cubicBezTo>
                      <a:pt x="161" y="1"/>
                      <a:pt x="161" y="1"/>
                      <a:pt x="161" y="1"/>
                    </a:cubicBezTo>
                    <a:cubicBezTo>
                      <a:pt x="172" y="1"/>
                      <a:pt x="172" y="1"/>
                      <a:pt x="172" y="1"/>
                    </a:cubicBezTo>
                    <a:cubicBezTo>
                      <a:pt x="179" y="32"/>
                      <a:pt x="179" y="32"/>
                      <a:pt x="179" y="32"/>
                    </a:cubicBezTo>
                    <a:cubicBezTo>
                      <a:pt x="179" y="1"/>
                      <a:pt x="179" y="1"/>
                      <a:pt x="179" y="1"/>
                    </a:cubicBezTo>
                    <a:cubicBezTo>
                      <a:pt x="190" y="1"/>
                      <a:pt x="190" y="1"/>
                      <a:pt x="190" y="1"/>
                    </a:cubicBezTo>
                    <a:close/>
                    <a:moveTo>
                      <a:pt x="247" y="31"/>
                    </a:moveTo>
                    <a:cubicBezTo>
                      <a:pt x="234" y="31"/>
                      <a:pt x="234" y="31"/>
                      <a:pt x="234" y="31"/>
                    </a:cubicBezTo>
                    <a:cubicBezTo>
                      <a:pt x="234" y="19"/>
                      <a:pt x="234" y="19"/>
                      <a:pt x="234" y="19"/>
                    </a:cubicBezTo>
                    <a:cubicBezTo>
                      <a:pt x="234" y="16"/>
                      <a:pt x="234" y="13"/>
                      <a:pt x="234" y="13"/>
                    </a:cubicBezTo>
                    <a:cubicBezTo>
                      <a:pt x="233" y="12"/>
                      <a:pt x="233" y="11"/>
                      <a:pt x="232" y="11"/>
                    </a:cubicBezTo>
                    <a:cubicBezTo>
                      <a:pt x="231" y="11"/>
                      <a:pt x="230" y="12"/>
                      <a:pt x="230" y="13"/>
                    </a:cubicBezTo>
                    <a:cubicBezTo>
                      <a:pt x="229" y="14"/>
                      <a:pt x="229" y="16"/>
                      <a:pt x="229" y="20"/>
                    </a:cubicBezTo>
                    <a:cubicBezTo>
                      <a:pt x="229" y="51"/>
                      <a:pt x="229" y="51"/>
                      <a:pt x="229" y="51"/>
                    </a:cubicBezTo>
                    <a:cubicBezTo>
                      <a:pt x="229" y="54"/>
                      <a:pt x="229" y="56"/>
                      <a:pt x="230" y="57"/>
                    </a:cubicBezTo>
                    <a:cubicBezTo>
                      <a:pt x="230" y="58"/>
                      <a:pt x="231" y="58"/>
                      <a:pt x="232" y="58"/>
                    </a:cubicBezTo>
                    <a:cubicBezTo>
                      <a:pt x="233" y="58"/>
                      <a:pt x="233" y="58"/>
                      <a:pt x="234" y="57"/>
                    </a:cubicBezTo>
                    <a:cubicBezTo>
                      <a:pt x="234" y="56"/>
                      <a:pt x="234" y="54"/>
                      <a:pt x="234" y="50"/>
                    </a:cubicBezTo>
                    <a:cubicBezTo>
                      <a:pt x="234" y="42"/>
                      <a:pt x="234" y="42"/>
                      <a:pt x="234" y="42"/>
                    </a:cubicBezTo>
                    <a:cubicBezTo>
                      <a:pt x="247" y="42"/>
                      <a:pt x="247" y="42"/>
                      <a:pt x="247" y="42"/>
                    </a:cubicBezTo>
                    <a:cubicBezTo>
                      <a:pt x="247" y="44"/>
                      <a:pt x="247" y="44"/>
                      <a:pt x="247" y="44"/>
                    </a:cubicBezTo>
                    <a:cubicBezTo>
                      <a:pt x="247" y="51"/>
                      <a:pt x="247" y="56"/>
                      <a:pt x="246" y="59"/>
                    </a:cubicBezTo>
                    <a:cubicBezTo>
                      <a:pt x="245" y="62"/>
                      <a:pt x="244" y="64"/>
                      <a:pt x="241" y="66"/>
                    </a:cubicBezTo>
                    <a:cubicBezTo>
                      <a:pt x="239" y="69"/>
                      <a:pt x="235" y="70"/>
                      <a:pt x="232" y="70"/>
                    </a:cubicBezTo>
                    <a:cubicBezTo>
                      <a:pt x="228" y="70"/>
                      <a:pt x="225" y="69"/>
                      <a:pt x="222" y="67"/>
                    </a:cubicBezTo>
                    <a:cubicBezTo>
                      <a:pt x="220" y="65"/>
                      <a:pt x="218" y="63"/>
                      <a:pt x="217" y="59"/>
                    </a:cubicBezTo>
                    <a:cubicBezTo>
                      <a:pt x="216" y="56"/>
                      <a:pt x="216" y="51"/>
                      <a:pt x="216" y="45"/>
                    </a:cubicBezTo>
                    <a:cubicBezTo>
                      <a:pt x="216" y="25"/>
                      <a:pt x="216" y="25"/>
                      <a:pt x="216" y="25"/>
                    </a:cubicBezTo>
                    <a:cubicBezTo>
                      <a:pt x="216" y="20"/>
                      <a:pt x="216" y="17"/>
                      <a:pt x="216" y="14"/>
                    </a:cubicBezTo>
                    <a:cubicBezTo>
                      <a:pt x="217" y="12"/>
                      <a:pt x="217" y="9"/>
                      <a:pt x="219" y="7"/>
                    </a:cubicBezTo>
                    <a:cubicBezTo>
                      <a:pt x="220" y="5"/>
                      <a:pt x="222" y="3"/>
                      <a:pt x="224" y="2"/>
                    </a:cubicBezTo>
                    <a:cubicBezTo>
                      <a:pt x="226" y="1"/>
                      <a:pt x="229" y="0"/>
                      <a:pt x="231" y="0"/>
                    </a:cubicBezTo>
                    <a:cubicBezTo>
                      <a:pt x="235" y="0"/>
                      <a:pt x="238" y="1"/>
                      <a:pt x="241" y="3"/>
                    </a:cubicBezTo>
                    <a:cubicBezTo>
                      <a:pt x="244" y="5"/>
                      <a:pt x="245" y="7"/>
                      <a:pt x="246" y="10"/>
                    </a:cubicBezTo>
                    <a:cubicBezTo>
                      <a:pt x="247" y="13"/>
                      <a:pt x="247" y="18"/>
                      <a:pt x="247" y="24"/>
                    </a:cubicBezTo>
                    <a:cubicBezTo>
                      <a:pt x="247" y="31"/>
                      <a:pt x="247" y="31"/>
                      <a:pt x="247" y="31"/>
                    </a:cubicBezTo>
                    <a:close/>
                    <a:moveTo>
                      <a:pt x="283" y="1"/>
                    </a:moveTo>
                    <a:cubicBezTo>
                      <a:pt x="283" y="68"/>
                      <a:pt x="283" y="68"/>
                      <a:pt x="283" y="68"/>
                    </a:cubicBezTo>
                    <a:cubicBezTo>
                      <a:pt x="270" y="68"/>
                      <a:pt x="270" y="68"/>
                      <a:pt x="270" y="68"/>
                    </a:cubicBezTo>
                    <a:cubicBezTo>
                      <a:pt x="270" y="40"/>
                      <a:pt x="270" y="40"/>
                      <a:pt x="270" y="40"/>
                    </a:cubicBezTo>
                    <a:cubicBezTo>
                      <a:pt x="266" y="40"/>
                      <a:pt x="266" y="40"/>
                      <a:pt x="266" y="40"/>
                    </a:cubicBezTo>
                    <a:cubicBezTo>
                      <a:pt x="266" y="68"/>
                      <a:pt x="266" y="68"/>
                      <a:pt x="266" y="68"/>
                    </a:cubicBezTo>
                    <a:cubicBezTo>
                      <a:pt x="253" y="68"/>
                      <a:pt x="253" y="68"/>
                      <a:pt x="253" y="68"/>
                    </a:cubicBezTo>
                    <a:cubicBezTo>
                      <a:pt x="253" y="1"/>
                      <a:pt x="253" y="1"/>
                      <a:pt x="253" y="1"/>
                    </a:cubicBezTo>
                    <a:cubicBezTo>
                      <a:pt x="266" y="1"/>
                      <a:pt x="266" y="1"/>
                      <a:pt x="266" y="1"/>
                    </a:cubicBezTo>
                    <a:cubicBezTo>
                      <a:pt x="266" y="25"/>
                      <a:pt x="266" y="25"/>
                      <a:pt x="266" y="25"/>
                    </a:cubicBezTo>
                    <a:cubicBezTo>
                      <a:pt x="270" y="25"/>
                      <a:pt x="270" y="25"/>
                      <a:pt x="270" y="25"/>
                    </a:cubicBezTo>
                    <a:cubicBezTo>
                      <a:pt x="270" y="1"/>
                      <a:pt x="270" y="1"/>
                      <a:pt x="270" y="1"/>
                    </a:cubicBezTo>
                    <a:cubicBezTo>
                      <a:pt x="283" y="1"/>
                      <a:pt x="283" y="1"/>
                      <a:pt x="283" y="1"/>
                    </a:cubicBezTo>
                    <a:close/>
                    <a:moveTo>
                      <a:pt x="302" y="1"/>
                    </a:moveTo>
                    <a:cubicBezTo>
                      <a:pt x="302" y="68"/>
                      <a:pt x="302" y="68"/>
                      <a:pt x="302" y="68"/>
                    </a:cubicBezTo>
                    <a:cubicBezTo>
                      <a:pt x="289" y="68"/>
                      <a:pt x="289" y="68"/>
                      <a:pt x="289" y="68"/>
                    </a:cubicBezTo>
                    <a:cubicBezTo>
                      <a:pt x="289" y="1"/>
                      <a:pt x="289" y="1"/>
                      <a:pt x="289" y="1"/>
                    </a:cubicBezTo>
                    <a:cubicBezTo>
                      <a:pt x="302" y="1"/>
                      <a:pt x="302" y="1"/>
                      <a:pt x="302" y="1"/>
                    </a:cubicBezTo>
                    <a:close/>
                    <a:moveTo>
                      <a:pt x="337" y="1"/>
                    </a:moveTo>
                    <a:cubicBezTo>
                      <a:pt x="337" y="68"/>
                      <a:pt x="337" y="68"/>
                      <a:pt x="337" y="68"/>
                    </a:cubicBezTo>
                    <a:cubicBezTo>
                      <a:pt x="326" y="68"/>
                      <a:pt x="326" y="68"/>
                      <a:pt x="326" y="68"/>
                    </a:cubicBezTo>
                    <a:cubicBezTo>
                      <a:pt x="319" y="38"/>
                      <a:pt x="319" y="38"/>
                      <a:pt x="319" y="38"/>
                    </a:cubicBezTo>
                    <a:cubicBezTo>
                      <a:pt x="319" y="68"/>
                      <a:pt x="319" y="68"/>
                      <a:pt x="319" y="68"/>
                    </a:cubicBezTo>
                    <a:cubicBezTo>
                      <a:pt x="308" y="68"/>
                      <a:pt x="308" y="68"/>
                      <a:pt x="308" y="68"/>
                    </a:cubicBezTo>
                    <a:cubicBezTo>
                      <a:pt x="308" y="1"/>
                      <a:pt x="308" y="1"/>
                      <a:pt x="308" y="1"/>
                    </a:cubicBezTo>
                    <a:cubicBezTo>
                      <a:pt x="319" y="1"/>
                      <a:pt x="319" y="1"/>
                      <a:pt x="319" y="1"/>
                    </a:cubicBezTo>
                    <a:cubicBezTo>
                      <a:pt x="326" y="32"/>
                      <a:pt x="326" y="32"/>
                      <a:pt x="326" y="32"/>
                    </a:cubicBezTo>
                    <a:cubicBezTo>
                      <a:pt x="326" y="1"/>
                      <a:pt x="326" y="1"/>
                      <a:pt x="326" y="1"/>
                    </a:cubicBezTo>
                    <a:cubicBezTo>
                      <a:pt x="337" y="1"/>
                      <a:pt x="337" y="1"/>
                      <a:pt x="337" y="1"/>
                    </a:cubicBezTo>
                    <a:close/>
                    <a:moveTo>
                      <a:pt x="366" y="1"/>
                    </a:moveTo>
                    <a:cubicBezTo>
                      <a:pt x="374" y="68"/>
                      <a:pt x="374" y="68"/>
                      <a:pt x="374" y="68"/>
                    </a:cubicBezTo>
                    <a:cubicBezTo>
                      <a:pt x="360" y="68"/>
                      <a:pt x="360" y="68"/>
                      <a:pt x="360" y="68"/>
                    </a:cubicBezTo>
                    <a:cubicBezTo>
                      <a:pt x="360" y="56"/>
                      <a:pt x="360" y="56"/>
                      <a:pt x="360" y="56"/>
                    </a:cubicBezTo>
                    <a:cubicBezTo>
                      <a:pt x="355" y="56"/>
                      <a:pt x="355" y="56"/>
                      <a:pt x="355" y="56"/>
                    </a:cubicBezTo>
                    <a:cubicBezTo>
                      <a:pt x="354" y="68"/>
                      <a:pt x="354" y="68"/>
                      <a:pt x="354" y="68"/>
                    </a:cubicBezTo>
                    <a:cubicBezTo>
                      <a:pt x="340" y="68"/>
                      <a:pt x="340" y="68"/>
                      <a:pt x="340" y="68"/>
                    </a:cubicBezTo>
                    <a:cubicBezTo>
                      <a:pt x="347" y="1"/>
                      <a:pt x="347" y="1"/>
                      <a:pt x="347" y="1"/>
                    </a:cubicBezTo>
                    <a:cubicBezTo>
                      <a:pt x="366" y="1"/>
                      <a:pt x="366" y="1"/>
                      <a:pt x="366" y="1"/>
                    </a:cubicBezTo>
                    <a:close/>
                    <a:moveTo>
                      <a:pt x="359" y="44"/>
                    </a:moveTo>
                    <a:cubicBezTo>
                      <a:pt x="359" y="37"/>
                      <a:pt x="358" y="28"/>
                      <a:pt x="357" y="16"/>
                    </a:cubicBezTo>
                    <a:cubicBezTo>
                      <a:pt x="356" y="29"/>
                      <a:pt x="355" y="39"/>
                      <a:pt x="355" y="44"/>
                    </a:cubicBezTo>
                    <a:lnTo>
                      <a:pt x="359" y="44"/>
                    </a:lnTo>
                    <a:close/>
                  </a:path>
                </a:pathLst>
              </a:custGeom>
              <a:grpFill/>
              <a:ln>
                <a:noFill/>
              </a:ln>
            </p:spPr>
            <p:txBody>
              <a:bodyPr anchor="ctr"/>
              <a:lstStyle/>
              <a:p>
                <a:pPr algn="ctr"/>
                <a:endParaRPr/>
              </a:p>
            </p:txBody>
          </p:sp>
          <p:sp>
            <p:nvSpPr>
              <p:cNvPr id="76" name="ïṩľíḓè">
                <a:extLst>
                  <a:ext uri="{FF2B5EF4-FFF2-40B4-BE49-F238E27FC236}">
                    <a16:creationId xmlns:a16="http://schemas.microsoft.com/office/drawing/2014/main" id="{B4045274-10DA-4F21-9700-3973B15A3855}"/>
                  </a:ext>
                </a:extLst>
              </p:cNvPr>
              <p:cNvSpPr/>
              <p:nvPr/>
            </p:nvSpPr>
            <p:spPr bwMode="auto">
              <a:xfrm>
                <a:off x="2601913" y="3629026"/>
                <a:ext cx="976313" cy="134938"/>
              </a:xfrm>
              <a:custGeom>
                <a:avLst/>
                <a:gdLst>
                  <a:gd name="T0" fmla="*/ 1245 w 1245"/>
                  <a:gd name="T1" fmla="*/ 0 h 173"/>
                  <a:gd name="T2" fmla="*/ 1149 w 1245"/>
                  <a:gd name="T3" fmla="*/ 173 h 173"/>
                  <a:gd name="T4" fmla="*/ 96 w 1245"/>
                  <a:gd name="T5" fmla="*/ 173 h 173"/>
                  <a:gd name="T6" fmla="*/ 0 w 1245"/>
                  <a:gd name="T7" fmla="*/ 0 h 173"/>
                  <a:gd name="T8" fmla="*/ 1245 w 1245"/>
                  <a:gd name="T9" fmla="*/ 0 h 173"/>
                </a:gdLst>
                <a:ahLst/>
                <a:cxnLst>
                  <a:cxn ang="0">
                    <a:pos x="T0" y="T1"/>
                  </a:cxn>
                  <a:cxn ang="0">
                    <a:pos x="T2" y="T3"/>
                  </a:cxn>
                  <a:cxn ang="0">
                    <a:pos x="T4" y="T5"/>
                  </a:cxn>
                  <a:cxn ang="0">
                    <a:pos x="T6" y="T7"/>
                  </a:cxn>
                  <a:cxn ang="0">
                    <a:pos x="T8" y="T9"/>
                  </a:cxn>
                </a:cxnLst>
                <a:rect l="0" t="0" r="r" b="b"/>
                <a:pathLst>
                  <a:path w="1245" h="173">
                    <a:moveTo>
                      <a:pt x="1245" y="0"/>
                    </a:moveTo>
                    <a:cubicBezTo>
                      <a:pt x="1221" y="63"/>
                      <a:pt x="1189" y="121"/>
                      <a:pt x="1149" y="173"/>
                    </a:cubicBezTo>
                    <a:cubicBezTo>
                      <a:pt x="96" y="173"/>
                      <a:pt x="96" y="173"/>
                      <a:pt x="96" y="173"/>
                    </a:cubicBezTo>
                    <a:cubicBezTo>
                      <a:pt x="57" y="121"/>
                      <a:pt x="24" y="63"/>
                      <a:pt x="0" y="0"/>
                    </a:cubicBezTo>
                    <a:lnTo>
                      <a:pt x="1245" y="0"/>
                    </a:lnTo>
                    <a:close/>
                  </a:path>
                </a:pathLst>
              </a:custGeom>
              <a:noFill/>
              <a:ln>
                <a:solidFill>
                  <a:schemeClr val="accent1"/>
                </a:solidFill>
              </a:ln>
            </p:spPr>
            <p:txBody>
              <a:bodyPr anchor="ctr"/>
              <a:lstStyle/>
              <a:p>
                <a:pPr algn="ctr"/>
                <a:endParaRPr/>
              </a:p>
            </p:txBody>
          </p:sp>
          <p:sp>
            <p:nvSpPr>
              <p:cNvPr id="77" name="ïŝļíḑè">
                <a:extLst>
                  <a:ext uri="{FF2B5EF4-FFF2-40B4-BE49-F238E27FC236}">
                    <a16:creationId xmlns:a16="http://schemas.microsoft.com/office/drawing/2014/main" id="{BB9F8E61-8B1B-4294-8BB3-D4EA1CC0E990}"/>
                  </a:ext>
                </a:extLst>
              </p:cNvPr>
              <p:cNvSpPr/>
              <p:nvPr/>
            </p:nvSpPr>
            <p:spPr bwMode="auto">
              <a:xfrm>
                <a:off x="2709863" y="3643313"/>
                <a:ext cx="493713" cy="95250"/>
              </a:xfrm>
              <a:custGeom>
                <a:avLst/>
                <a:gdLst>
                  <a:gd name="T0" fmla="*/ 11 w 630"/>
                  <a:gd name="T1" fmla="*/ 33 h 121"/>
                  <a:gd name="T2" fmla="*/ 35 w 630"/>
                  <a:gd name="T3" fmla="*/ 100 h 121"/>
                  <a:gd name="T4" fmla="*/ 72 w 630"/>
                  <a:gd name="T5" fmla="*/ 56 h 121"/>
                  <a:gd name="T6" fmla="*/ 62 w 630"/>
                  <a:gd name="T7" fmla="*/ 38 h 121"/>
                  <a:gd name="T8" fmla="*/ 58 w 630"/>
                  <a:gd name="T9" fmla="*/ 98 h 121"/>
                  <a:gd name="T10" fmla="*/ 75 w 630"/>
                  <a:gd name="T11" fmla="*/ 18 h 121"/>
                  <a:gd name="T12" fmla="*/ 31 w 630"/>
                  <a:gd name="T13" fmla="*/ 52 h 121"/>
                  <a:gd name="T14" fmla="*/ 34 w 630"/>
                  <a:gd name="T15" fmla="*/ 67 h 121"/>
                  <a:gd name="T16" fmla="*/ 171 w 630"/>
                  <a:gd name="T17" fmla="*/ 39 h 121"/>
                  <a:gd name="T18" fmla="*/ 186 w 630"/>
                  <a:gd name="T19" fmla="*/ 68 h 121"/>
                  <a:gd name="T20" fmla="*/ 191 w 630"/>
                  <a:gd name="T21" fmla="*/ 41 h 121"/>
                  <a:gd name="T22" fmla="*/ 194 w 630"/>
                  <a:gd name="T23" fmla="*/ 24 h 121"/>
                  <a:gd name="T24" fmla="*/ 151 w 630"/>
                  <a:gd name="T25" fmla="*/ 30 h 121"/>
                  <a:gd name="T26" fmla="*/ 131 w 630"/>
                  <a:gd name="T27" fmla="*/ 64 h 121"/>
                  <a:gd name="T28" fmla="*/ 140 w 630"/>
                  <a:gd name="T29" fmla="*/ 64 h 121"/>
                  <a:gd name="T30" fmla="*/ 134 w 630"/>
                  <a:gd name="T31" fmla="*/ 113 h 121"/>
                  <a:gd name="T32" fmla="*/ 187 w 630"/>
                  <a:gd name="T33" fmla="*/ 61 h 121"/>
                  <a:gd name="T34" fmla="*/ 174 w 630"/>
                  <a:gd name="T35" fmla="*/ 53 h 121"/>
                  <a:gd name="T36" fmla="*/ 170 w 630"/>
                  <a:gd name="T37" fmla="*/ 62 h 121"/>
                  <a:gd name="T38" fmla="*/ 166 w 630"/>
                  <a:gd name="T39" fmla="*/ 77 h 121"/>
                  <a:gd name="T40" fmla="*/ 179 w 630"/>
                  <a:gd name="T41" fmla="*/ 113 h 121"/>
                  <a:gd name="T42" fmla="*/ 223 w 630"/>
                  <a:gd name="T43" fmla="*/ 91 h 121"/>
                  <a:gd name="T44" fmla="*/ 186 w 630"/>
                  <a:gd name="T45" fmla="*/ 88 h 121"/>
                  <a:gd name="T46" fmla="*/ 173 w 630"/>
                  <a:gd name="T47" fmla="*/ 86 h 121"/>
                  <a:gd name="T48" fmla="*/ 271 w 630"/>
                  <a:gd name="T49" fmla="*/ 25 h 121"/>
                  <a:gd name="T50" fmla="*/ 251 w 630"/>
                  <a:gd name="T51" fmla="*/ 92 h 121"/>
                  <a:gd name="T52" fmla="*/ 306 w 630"/>
                  <a:gd name="T53" fmla="*/ 49 h 121"/>
                  <a:gd name="T54" fmla="*/ 297 w 630"/>
                  <a:gd name="T55" fmla="*/ 23 h 121"/>
                  <a:gd name="T56" fmla="*/ 317 w 630"/>
                  <a:gd name="T57" fmla="*/ 7 h 121"/>
                  <a:gd name="T58" fmla="*/ 279 w 630"/>
                  <a:gd name="T59" fmla="*/ 8 h 121"/>
                  <a:gd name="T60" fmla="*/ 287 w 630"/>
                  <a:gd name="T61" fmla="*/ 34 h 121"/>
                  <a:gd name="T62" fmla="*/ 293 w 630"/>
                  <a:gd name="T63" fmla="*/ 40 h 121"/>
                  <a:gd name="T64" fmla="*/ 316 w 630"/>
                  <a:gd name="T65" fmla="*/ 58 h 121"/>
                  <a:gd name="T66" fmla="*/ 332 w 630"/>
                  <a:gd name="T67" fmla="*/ 76 h 121"/>
                  <a:gd name="T68" fmla="*/ 308 w 630"/>
                  <a:gd name="T69" fmla="*/ 109 h 121"/>
                  <a:gd name="T70" fmla="*/ 296 w 630"/>
                  <a:gd name="T71" fmla="*/ 107 h 121"/>
                  <a:gd name="T72" fmla="*/ 263 w 630"/>
                  <a:gd name="T73" fmla="*/ 86 h 121"/>
                  <a:gd name="T74" fmla="*/ 305 w 630"/>
                  <a:gd name="T75" fmla="*/ 65 h 121"/>
                  <a:gd name="T76" fmla="*/ 377 w 630"/>
                  <a:gd name="T77" fmla="*/ 46 h 121"/>
                  <a:gd name="T78" fmla="*/ 419 w 630"/>
                  <a:gd name="T79" fmla="*/ 47 h 121"/>
                  <a:gd name="T80" fmla="*/ 418 w 630"/>
                  <a:gd name="T81" fmla="*/ 56 h 121"/>
                  <a:gd name="T82" fmla="*/ 370 w 630"/>
                  <a:gd name="T83" fmla="*/ 84 h 121"/>
                  <a:gd name="T84" fmla="*/ 388 w 630"/>
                  <a:gd name="T85" fmla="*/ 105 h 121"/>
                  <a:gd name="T86" fmla="*/ 415 w 630"/>
                  <a:gd name="T87" fmla="*/ 108 h 121"/>
                  <a:gd name="T88" fmla="*/ 438 w 630"/>
                  <a:gd name="T89" fmla="*/ 69 h 121"/>
                  <a:gd name="T90" fmla="*/ 449 w 630"/>
                  <a:gd name="T91" fmla="*/ 56 h 121"/>
                  <a:gd name="T92" fmla="*/ 423 w 630"/>
                  <a:gd name="T93" fmla="*/ 29 h 121"/>
                  <a:gd name="T94" fmla="*/ 408 w 630"/>
                  <a:gd name="T95" fmla="*/ 22 h 121"/>
                  <a:gd name="T96" fmla="*/ 408 w 630"/>
                  <a:gd name="T97" fmla="*/ 22 h 121"/>
                  <a:gd name="T98" fmla="*/ 373 w 630"/>
                  <a:gd name="T99" fmla="*/ 63 h 121"/>
                  <a:gd name="T100" fmla="*/ 541 w 630"/>
                  <a:gd name="T101" fmla="*/ 44 h 121"/>
                  <a:gd name="T102" fmla="*/ 566 w 630"/>
                  <a:gd name="T103" fmla="*/ 83 h 121"/>
                  <a:gd name="T104" fmla="*/ 576 w 630"/>
                  <a:gd name="T105" fmla="*/ 102 h 121"/>
                  <a:gd name="T106" fmla="*/ 630 w 630"/>
                  <a:gd name="T107" fmla="*/ 101 h 121"/>
                  <a:gd name="T108" fmla="*/ 604 w 630"/>
                  <a:gd name="T109" fmla="*/ 55 h 121"/>
                  <a:gd name="T110" fmla="*/ 585 w 630"/>
                  <a:gd name="T111" fmla="*/ 45 h 121"/>
                  <a:gd name="T112" fmla="*/ 577 w 630"/>
                  <a:gd name="T113" fmla="*/ 15 h 121"/>
                  <a:gd name="T114" fmla="*/ 594 w 630"/>
                  <a:gd name="T115" fmla="*/ 29 h 121"/>
                  <a:gd name="T116" fmla="*/ 542 w 630"/>
                  <a:gd name="T117" fmla="*/ 72 h 121"/>
                  <a:gd name="T118" fmla="*/ 542 w 630"/>
                  <a:gd name="T119" fmla="*/ 72 h 121"/>
                  <a:gd name="T120" fmla="*/ 526 w 630"/>
                  <a:gd name="T121" fmla="*/ 9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0" h="121">
                    <a:moveTo>
                      <a:pt x="43" y="91"/>
                    </a:moveTo>
                    <a:cubicBezTo>
                      <a:pt x="44" y="89"/>
                      <a:pt x="44" y="84"/>
                      <a:pt x="43" y="77"/>
                    </a:cubicBezTo>
                    <a:cubicBezTo>
                      <a:pt x="42" y="64"/>
                      <a:pt x="42" y="53"/>
                      <a:pt x="43" y="44"/>
                    </a:cubicBezTo>
                    <a:cubicBezTo>
                      <a:pt x="43" y="37"/>
                      <a:pt x="45" y="32"/>
                      <a:pt x="48" y="28"/>
                    </a:cubicBezTo>
                    <a:cubicBezTo>
                      <a:pt x="49" y="26"/>
                      <a:pt x="47" y="24"/>
                      <a:pt x="43" y="23"/>
                    </a:cubicBezTo>
                    <a:cubicBezTo>
                      <a:pt x="38" y="22"/>
                      <a:pt x="33" y="23"/>
                      <a:pt x="30" y="24"/>
                    </a:cubicBezTo>
                    <a:cubicBezTo>
                      <a:pt x="25" y="27"/>
                      <a:pt x="20" y="28"/>
                      <a:pt x="15" y="29"/>
                    </a:cubicBezTo>
                    <a:cubicBezTo>
                      <a:pt x="13" y="30"/>
                      <a:pt x="11" y="31"/>
                      <a:pt x="11" y="33"/>
                    </a:cubicBezTo>
                    <a:cubicBezTo>
                      <a:pt x="12" y="35"/>
                      <a:pt x="12" y="43"/>
                      <a:pt x="11" y="59"/>
                    </a:cubicBezTo>
                    <a:cubicBezTo>
                      <a:pt x="11" y="65"/>
                      <a:pt x="11" y="68"/>
                      <a:pt x="11" y="70"/>
                    </a:cubicBezTo>
                    <a:cubicBezTo>
                      <a:pt x="11" y="75"/>
                      <a:pt x="7" y="79"/>
                      <a:pt x="0" y="84"/>
                    </a:cubicBezTo>
                    <a:cubicBezTo>
                      <a:pt x="1" y="87"/>
                      <a:pt x="3" y="90"/>
                      <a:pt x="8" y="91"/>
                    </a:cubicBezTo>
                    <a:cubicBezTo>
                      <a:pt x="11" y="86"/>
                      <a:pt x="15" y="82"/>
                      <a:pt x="22" y="77"/>
                    </a:cubicBezTo>
                    <a:cubicBezTo>
                      <a:pt x="25" y="81"/>
                      <a:pt x="30" y="86"/>
                      <a:pt x="37" y="90"/>
                    </a:cubicBezTo>
                    <a:cubicBezTo>
                      <a:pt x="40" y="91"/>
                      <a:pt x="41" y="92"/>
                      <a:pt x="42" y="93"/>
                    </a:cubicBezTo>
                    <a:cubicBezTo>
                      <a:pt x="40" y="95"/>
                      <a:pt x="38" y="97"/>
                      <a:pt x="35" y="100"/>
                    </a:cubicBezTo>
                    <a:cubicBezTo>
                      <a:pt x="32" y="103"/>
                      <a:pt x="30" y="105"/>
                      <a:pt x="29" y="107"/>
                    </a:cubicBezTo>
                    <a:cubicBezTo>
                      <a:pt x="30" y="108"/>
                      <a:pt x="33" y="107"/>
                      <a:pt x="40" y="104"/>
                    </a:cubicBezTo>
                    <a:cubicBezTo>
                      <a:pt x="44" y="102"/>
                      <a:pt x="46" y="100"/>
                      <a:pt x="46" y="99"/>
                    </a:cubicBezTo>
                    <a:cubicBezTo>
                      <a:pt x="46" y="96"/>
                      <a:pt x="47" y="92"/>
                      <a:pt x="50" y="88"/>
                    </a:cubicBezTo>
                    <a:cubicBezTo>
                      <a:pt x="53" y="84"/>
                      <a:pt x="55" y="79"/>
                      <a:pt x="57" y="74"/>
                    </a:cubicBezTo>
                    <a:cubicBezTo>
                      <a:pt x="59" y="69"/>
                      <a:pt x="64" y="66"/>
                      <a:pt x="73" y="64"/>
                    </a:cubicBezTo>
                    <a:cubicBezTo>
                      <a:pt x="73" y="64"/>
                      <a:pt x="73" y="62"/>
                      <a:pt x="73" y="60"/>
                    </a:cubicBezTo>
                    <a:cubicBezTo>
                      <a:pt x="73" y="57"/>
                      <a:pt x="73" y="56"/>
                      <a:pt x="72" y="56"/>
                    </a:cubicBezTo>
                    <a:cubicBezTo>
                      <a:pt x="70" y="56"/>
                      <a:pt x="68" y="56"/>
                      <a:pt x="66" y="57"/>
                    </a:cubicBezTo>
                    <a:cubicBezTo>
                      <a:pt x="64" y="57"/>
                      <a:pt x="61" y="57"/>
                      <a:pt x="60" y="58"/>
                    </a:cubicBezTo>
                    <a:cubicBezTo>
                      <a:pt x="60" y="53"/>
                      <a:pt x="61" y="50"/>
                      <a:pt x="62" y="48"/>
                    </a:cubicBezTo>
                    <a:cubicBezTo>
                      <a:pt x="63" y="47"/>
                      <a:pt x="66" y="45"/>
                      <a:pt x="70" y="42"/>
                    </a:cubicBezTo>
                    <a:cubicBezTo>
                      <a:pt x="71" y="41"/>
                      <a:pt x="71" y="41"/>
                      <a:pt x="72" y="41"/>
                    </a:cubicBezTo>
                    <a:cubicBezTo>
                      <a:pt x="73" y="40"/>
                      <a:pt x="73" y="39"/>
                      <a:pt x="72" y="37"/>
                    </a:cubicBezTo>
                    <a:cubicBezTo>
                      <a:pt x="71" y="36"/>
                      <a:pt x="69" y="36"/>
                      <a:pt x="68" y="36"/>
                    </a:cubicBezTo>
                    <a:cubicBezTo>
                      <a:pt x="67" y="36"/>
                      <a:pt x="66" y="37"/>
                      <a:pt x="62" y="38"/>
                    </a:cubicBezTo>
                    <a:cubicBezTo>
                      <a:pt x="63" y="37"/>
                      <a:pt x="63" y="34"/>
                      <a:pt x="62" y="30"/>
                    </a:cubicBezTo>
                    <a:cubicBezTo>
                      <a:pt x="62" y="26"/>
                      <a:pt x="65" y="24"/>
                      <a:pt x="72" y="24"/>
                    </a:cubicBezTo>
                    <a:cubicBezTo>
                      <a:pt x="75" y="24"/>
                      <a:pt x="77" y="27"/>
                      <a:pt x="77" y="32"/>
                    </a:cubicBezTo>
                    <a:cubicBezTo>
                      <a:pt x="77" y="47"/>
                      <a:pt x="78" y="61"/>
                      <a:pt x="78" y="74"/>
                    </a:cubicBezTo>
                    <a:cubicBezTo>
                      <a:pt x="78" y="86"/>
                      <a:pt x="78" y="93"/>
                      <a:pt x="78" y="98"/>
                    </a:cubicBezTo>
                    <a:cubicBezTo>
                      <a:pt x="78" y="99"/>
                      <a:pt x="76" y="100"/>
                      <a:pt x="74" y="100"/>
                    </a:cubicBezTo>
                    <a:cubicBezTo>
                      <a:pt x="71" y="100"/>
                      <a:pt x="67" y="99"/>
                      <a:pt x="62" y="99"/>
                    </a:cubicBezTo>
                    <a:cubicBezTo>
                      <a:pt x="59" y="98"/>
                      <a:pt x="58" y="98"/>
                      <a:pt x="58" y="98"/>
                    </a:cubicBezTo>
                    <a:cubicBezTo>
                      <a:pt x="68" y="107"/>
                      <a:pt x="79" y="112"/>
                      <a:pt x="90" y="113"/>
                    </a:cubicBezTo>
                    <a:cubicBezTo>
                      <a:pt x="88" y="109"/>
                      <a:pt x="88" y="96"/>
                      <a:pt x="88" y="75"/>
                    </a:cubicBezTo>
                    <a:cubicBezTo>
                      <a:pt x="88" y="69"/>
                      <a:pt x="88" y="65"/>
                      <a:pt x="88" y="62"/>
                    </a:cubicBezTo>
                    <a:cubicBezTo>
                      <a:pt x="88" y="62"/>
                      <a:pt x="88" y="60"/>
                      <a:pt x="88" y="56"/>
                    </a:cubicBezTo>
                    <a:cubicBezTo>
                      <a:pt x="87" y="49"/>
                      <a:pt x="87" y="43"/>
                      <a:pt x="87" y="40"/>
                    </a:cubicBezTo>
                    <a:cubicBezTo>
                      <a:pt x="87" y="33"/>
                      <a:pt x="88" y="28"/>
                      <a:pt x="91" y="23"/>
                    </a:cubicBezTo>
                    <a:cubicBezTo>
                      <a:pt x="92" y="21"/>
                      <a:pt x="91" y="19"/>
                      <a:pt x="87" y="18"/>
                    </a:cubicBezTo>
                    <a:cubicBezTo>
                      <a:pt x="83" y="16"/>
                      <a:pt x="79" y="16"/>
                      <a:pt x="75" y="18"/>
                    </a:cubicBezTo>
                    <a:cubicBezTo>
                      <a:pt x="70" y="20"/>
                      <a:pt x="64" y="21"/>
                      <a:pt x="56" y="22"/>
                    </a:cubicBezTo>
                    <a:cubicBezTo>
                      <a:pt x="54" y="22"/>
                      <a:pt x="54" y="23"/>
                      <a:pt x="54" y="24"/>
                    </a:cubicBezTo>
                    <a:cubicBezTo>
                      <a:pt x="54" y="54"/>
                      <a:pt x="50" y="76"/>
                      <a:pt x="43" y="91"/>
                    </a:cubicBezTo>
                    <a:close/>
                    <a:moveTo>
                      <a:pt x="32" y="60"/>
                    </a:moveTo>
                    <a:cubicBezTo>
                      <a:pt x="27" y="64"/>
                      <a:pt x="23" y="66"/>
                      <a:pt x="20" y="68"/>
                    </a:cubicBezTo>
                    <a:cubicBezTo>
                      <a:pt x="20" y="64"/>
                      <a:pt x="20" y="61"/>
                      <a:pt x="21" y="60"/>
                    </a:cubicBezTo>
                    <a:cubicBezTo>
                      <a:pt x="21" y="58"/>
                      <a:pt x="23" y="57"/>
                      <a:pt x="27" y="56"/>
                    </a:cubicBezTo>
                    <a:cubicBezTo>
                      <a:pt x="29" y="55"/>
                      <a:pt x="31" y="53"/>
                      <a:pt x="31" y="52"/>
                    </a:cubicBezTo>
                    <a:cubicBezTo>
                      <a:pt x="32" y="49"/>
                      <a:pt x="29" y="46"/>
                      <a:pt x="23" y="43"/>
                    </a:cubicBezTo>
                    <a:cubicBezTo>
                      <a:pt x="23" y="41"/>
                      <a:pt x="23" y="38"/>
                      <a:pt x="24" y="35"/>
                    </a:cubicBezTo>
                    <a:cubicBezTo>
                      <a:pt x="25" y="32"/>
                      <a:pt x="28" y="31"/>
                      <a:pt x="32" y="32"/>
                    </a:cubicBezTo>
                    <a:cubicBezTo>
                      <a:pt x="34" y="32"/>
                      <a:pt x="34" y="36"/>
                      <a:pt x="34" y="43"/>
                    </a:cubicBezTo>
                    <a:cubicBezTo>
                      <a:pt x="34" y="44"/>
                      <a:pt x="34" y="46"/>
                      <a:pt x="34" y="48"/>
                    </a:cubicBezTo>
                    <a:cubicBezTo>
                      <a:pt x="35" y="56"/>
                      <a:pt x="34" y="60"/>
                      <a:pt x="32" y="60"/>
                    </a:cubicBezTo>
                    <a:close/>
                    <a:moveTo>
                      <a:pt x="23" y="77"/>
                    </a:moveTo>
                    <a:cubicBezTo>
                      <a:pt x="28" y="73"/>
                      <a:pt x="32" y="69"/>
                      <a:pt x="34" y="67"/>
                    </a:cubicBezTo>
                    <a:cubicBezTo>
                      <a:pt x="34" y="72"/>
                      <a:pt x="34" y="76"/>
                      <a:pt x="34" y="79"/>
                    </a:cubicBezTo>
                    <a:cubicBezTo>
                      <a:pt x="34" y="80"/>
                      <a:pt x="32" y="80"/>
                      <a:pt x="30" y="79"/>
                    </a:cubicBezTo>
                    <a:cubicBezTo>
                      <a:pt x="27" y="79"/>
                      <a:pt x="25" y="78"/>
                      <a:pt x="23" y="77"/>
                    </a:cubicBezTo>
                    <a:close/>
                    <a:moveTo>
                      <a:pt x="172" y="29"/>
                    </a:moveTo>
                    <a:cubicBezTo>
                      <a:pt x="171" y="29"/>
                      <a:pt x="169" y="30"/>
                      <a:pt x="165" y="31"/>
                    </a:cubicBezTo>
                    <a:cubicBezTo>
                      <a:pt x="159" y="33"/>
                      <a:pt x="155" y="34"/>
                      <a:pt x="153" y="35"/>
                    </a:cubicBezTo>
                    <a:cubicBezTo>
                      <a:pt x="154" y="38"/>
                      <a:pt x="155" y="41"/>
                      <a:pt x="158" y="44"/>
                    </a:cubicBezTo>
                    <a:cubicBezTo>
                      <a:pt x="162" y="41"/>
                      <a:pt x="167" y="39"/>
                      <a:pt x="171" y="39"/>
                    </a:cubicBezTo>
                    <a:cubicBezTo>
                      <a:pt x="171" y="42"/>
                      <a:pt x="171" y="43"/>
                      <a:pt x="171" y="44"/>
                    </a:cubicBezTo>
                    <a:cubicBezTo>
                      <a:pt x="170" y="45"/>
                      <a:pt x="165" y="47"/>
                      <a:pt x="156" y="50"/>
                    </a:cubicBezTo>
                    <a:cubicBezTo>
                      <a:pt x="154" y="51"/>
                      <a:pt x="153" y="52"/>
                      <a:pt x="153" y="53"/>
                    </a:cubicBezTo>
                    <a:cubicBezTo>
                      <a:pt x="153" y="54"/>
                      <a:pt x="154" y="57"/>
                      <a:pt x="155" y="61"/>
                    </a:cubicBezTo>
                    <a:cubicBezTo>
                      <a:pt x="157" y="64"/>
                      <a:pt x="159" y="67"/>
                      <a:pt x="162" y="71"/>
                    </a:cubicBezTo>
                    <a:cubicBezTo>
                      <a:pt x="163" y="72"/>
                      <a:pt x="164" y="72"/>
                      <a:pt x="164" y="73"/>
                    </a:cubicBezTo>
                    <a:cubicBezTo>
                      <a:pt x="165" y="74"/>
                      <a:pt x="166" y="74"/>
                      <a:pt x="167" y="74"/>
                    </a:cubicBezTo>
                    <a:cubicBezTo>
                      <a:pt x="175" y="69"/>
                      <a:pt x="181" y="67"/>
                      <a:pt x="186" y="68"/>
                    </a:cubicBezTo>
                    <a:cubicBezTo>
                      <a:pt x="187" y="68"/>
                      <a:pt x="188" y="69"/>
                      <a:pt x="189" y="71"/>
                    </a:cubicBezTo>
                    <a:cubicBezTo>
                      <a:pt x="190" y="72"/>
                      <a:pt x="191" y="72"/>
                      <a:pt x="192" y="73"/>
                    </a:cubicBezTo>
                    <a:cubicBezTo>
                      <a:pt x="193" y="73"/>
                      <a:pt x="195" y="72"/>
                      <a:pt x="196" y="71"/>
                    </a:cubicBezTo>
                    <a:cubicBezTo>
                      <a:pt x="199" y="67"/>
                      <a:pt x="201" y="64"/>
                      <a:pt x="202" y="62"/>
                    </a:cubicBezTo>
                    <a:cubicBezTo>
                      <a:pt x="202" y="61"/>
                      <a:pt x="202" y="60"/>
                      <a:pt x="203" y="60"/>
                    </a:cubicBezTo>
                    <a:cubicBezTo>
                      <a:pt x="203" y="59"/>
                      <a:pt x="204" y="58"/>
                      <a:pt x="205" y="56"/>
                    </a:cubicBezTo>
                    <a:cubicBezTo>
                      <a:pt x="208" y="51"/>
                      <a:pt x="209" y="48"/>
                      <a:pt x="209" y="47"/>
                    </a:cubicBezTo>
                    <a:cubicBezTo>
                      <a:pt x="208" y="44"/>
                      <a:pt x="202" y="42"/>
                      <a:pt x="191" y="41"/>
                    </a:cubicBezTo>
                    <a:cubicBezTo>
                      <a:pt x="190" y="41"/>
                      <a:pt x="189" y="41"/>
                      <a:pt x="187" y="41"/>
                    </a:cubicBezTo>
                    <a:cubicBezTo>
                      <a:pt x="185" y="41"/>
                      <a:pt x="182" y="42"/>
                      <a:pt x="180" y="42"/>
                    </a:cubicBezTo>
                    <a:cubicBezTo>
                      <a:pt x="179" y="42"/>
                      <a:pt x="179" y="42"/>
                      <a:pt x="179" y="41"/>
                    </a:cubicBezTo>
                    <a:cubicBezTo>
                      <a:pt x="179" y="39"/>
                      <a:pt x="179" y="38"/>
                      <a:pt x="179" y="38"/>
                    </a:cubicBezTo>
                    <a:cubicBezTo>
                      <a:pt x="183" y="35"/>
                      <a:pt x="191" y="34"/>
                      <a:pt x="201" y="35"/>
                    </a:cubicBezTo>
                    <a:cubicBezTo>
                      <a:pt x="201" y="35"/>
                      <a:pt x="202" y="34"/>
                      <a:pt x="202" y="32"/>
                    </a:cubicBezTo>
                    <a:cubicBezTo>
                      <a:pt x="201" y="28"/>
                      <a:pt x="199" y="25"/>
                      <a:pt x="198" y="23"/>
                    </a:cubicBezTo>
                    <a:cubicBezTo>
                      <a:pt x="197" y="23"/>
                      <a:pt x="196" y="23"/>
                      <a:pt x="194" y="24"/>
                    </a:cubicBezTo>
                    <a:cubicBezTo>
                      <a:pt x="190" y="26"/>
                      <a:pt x="185" y="27"/>
                      <a:pt x="181" y="28"/>
                    </a:cubicBezTo>
                    <a:cubicBezTo>
                      <a:pt x="181" y="27"/>
                      <a:pt x="181" y="26"/>
                      <a:pt x="182" y="24"/>
                    </a:cubicBezTo>
                    <a:cubicBezTo>
                      <a:pt x="182" y="23"/>
                      <a:pt x="182" y="22"/>
                      <a:pt x="182" y="21"/>
                    </a:cubicBezTo>
                    <a:cubicBezTo>
                      <a:pt x="182" y="16"/>
                      <a:pt x="184" y="13"/>
                      <a:pt x="187" y="11"/>
                    </a:cubicBezTo>
                    <a:cubicBezTo>
                      <a:pt x="187" y="11"/>
                      <a:pt x="187" y="10"/>
                      <a:pt x="187" y="10"/>
                    </a:cubicBezTo>
                    <a:cubicBezTo>
                      <a:pt x="184" y="7"/>
                      <a:pt x="180" y="6"/>
                      <a:pt x="175" y="7"/>
                    </a:cubicBezTo>
                    <a:cubicBezTo>
                      <a:pt x="172" y="29"/>
                      <a:pt x="172" y="29"/>
                      <a:pt x="172" y="29"/>
                    </a:cubicBezTo>
                    <a:close/>
                    <a:moveTo>
                      <a:pt x="151" y="30"/>
                    </a:moveTo>
                    <a:cubicBezTo>
                      <a:pt x="151" y="26"/>
                      <a:pt x="148" y="22"/>
                      <a:pt x="143" y="19"/>
                    </a:cubicBezTo>
                    <a:cubicBezTo>
                      <a:pt x="137" y="31"/>
                      <a:pt x="133" y="39"/>
                      <a:pt x="131" y="44"/>
                    </a:cubicBezTo>
                    <a:cubicBezTo>
                      <a:pt x="130" y="46"/>
                      <a:pt x="130" y="47"/>
                      <a:pt x="131" y="48"/>
                    </a:cubicBezTo>
                    <a:cubicBezTo>
                      <a:pt x="132" y="48"/>
                      <a:pt x="133" y="47"/>
                      <a:pt x="136" y="46"/>
                    </a:cubicBezTo>
                    <a:cubicBezTo>
                      <a:pt x="140" y="43"/>
                      <a:pt x="145" y="37"/>
                      <a:pt x="151" y="30"/>
                    </a:cubicBezTo>
                    <a:close/>
                    <a:moveTo>
                      <a:pt x="116" y="87"/>
                    </a:moveTo>
                    <a:cubicBezTo>
                      <a:pt x="117" y="85"/>
                      <a:pt x="118" y="84"/>
                      <a:pt x="117" y="85"/>
                    </a:cubicBezTo>
                    <a:cubicBezTo>
                      <a:pt x="124" y="76"/>
                      <a:pt x="128" y="69"/>
                      <a:pt x="131" y="64"/>
                    </a:cubicBezTo>
                    <a:cubicBezTo>
                      <a:pt x="134" y="59"/>
                      <a:pt x="137" y="54"/>
                      <a:pt x="140" y="49"/>
                    </a:cubicBezTo>
                    <a:cubicBezTo>
                      <a:pt x="140" y="49"/>
                      <a:pt x="140" y="49"/>
                      <a:pt x="140" y="48"/>
                    </a:cubicBezTo>
                    <a:cubicBezTo>
                      <a:pt x="142" y="44"/>
                      <a:pt x="144" y="42"/>
                      <a:pt x="146" y="42"/>
                    </a:cubicBezTo>
                    <a:cubicBezTo>
                      <a:pt x="149" y="43"/>
                      <a:pt x="150" y="45"/>
                      <a:pt x="151" y="49"/>
                    </a:cubicBezTo>
                    <a:cubicBezTo>
                      <a:pt x="151" y="50"/>
                      <a:pt x="150" y="50"/>
                      <a:pt x="149" y="51"/>
                    </a:cubicBezTo>
                    <a:cubicBezTo>
                      <a:pt x="149" y="52"/>
                      <a:pt x="149" y="53"/>
                      <a:pt x="148" y="53"/>
                    </a:cubicBezTo>
                    <a:cubicBezTo>
                      <a:pt x="143" y="59"/>
                      <a:pt x="141" y="62"/>
                      <a:pt x="140" y="64"/>
                    </a:cubicBezTo>
                    <a:cubicBezTo>
                      <a:pt x="140" y="64"/>
                      <a:pt x="140" y="64"/>
                      <a:pt x="140" y="64"/>
                    </a:cubicBezTo>
                    <a:cubicBezTo>
                      <a:pt x="138" y="66"/>
                      <a:pt x="137" y="68"/>
                      <a:pt x="138" y="70"/>
                    </a:cubicBezTo>
                    <a:cubicBezTo>
                      <a:pt x="138" y="71"/>
                      <a:pt x="139" y="71"/>
                      <a:pt x="142" y="72"/>
                    </a:cubicBezTo>
                    <a:cubicBezTo>
                      <a:pt x="144" y="72"/>
                      <a:pt x="145" y="73"/>
                      <a:pt x="145" y="75"/>
                    </a:cubicBezTo>
                    <a:cubicBezTo>
                      <a:pt x="146" y="76"/>
                      <a:pt x="145" y="78"/>
                      <a:pt x="144" y="81"/>
                    </a:cubicBezTo>
                    <a:cubicBezTo>
                      <a:pt x="142" y="87"/>
                      <a:pt x="141" y="95"/>
                      <a:pt x="141" y="104"/>
                    </a:cubicBezTo>
                    <a:cubicBezTo>
                      <a:pt x="141" y="104"/>
                      <a:pt x="141" y="105"/>
                      <a:pt x="141" y="106"/>
                    </a:cubicBezTo>
                    <a:cubicBezTo>
                      <a:pt x="142" y="111"/>
                      <a:pt x="142" y="114"/>
                      <a:pt x="141" y="115"/>
                    </a:cubicBezTo>
                    <a:cubicBezTo>
                      <a:pt x="138" y="116"/>
                      <a:pt x="135" y="115"/>
                      <a:pt x="134" y="113"/>
                    </a:cubicBezTo>
                    <a:cubicBezTo>
                      <a:pt x="135" y="107"/>
                      <a:pt x="135" y="98"/>
                      <a:pt x="134" y="85"/>
                    </a:cubicBezTo>
                    <a:cubicBezTo>
                      <a:pt x="134" y="83"/>
                      <a:pt x="133" y="81"/>
                      <a:pt x="132" y="81"/>
                    </a:cubicBezTo>
                    <a:cubicBezTo>
                      <a:pt x="132" y="82"/>
                      <a:pt x="131" y="82"/>
                      <a:pt x="129" y="84"/>
                    </a:cubicBezTo>
                    <a:cubicBezTo>
                      <a:pt x="124" y="88"/>
                      <a:pt x="120" y="91"/>
                      <a:pt x="117" y="91"/>
                    </a:cubicBezTo>
                    <a:cubicBezTo>
                      <a:pt x="116" y="92"/>
                      <a:pt x="115" y="91"/>
                      <a:pt x="115" y="90"/>
                    </a:cubicBezTo>
                    <a:cubicBezTo>
                      <a:pt x="115" y="89"/>
                      <a:pt x="115" y="88"/>
                      <a:pt x="116" y="87"/>
                    </a:cubicBezTo>
                    <a:close/>
                    <a:moveTo>
                      <a:pt x="190" y="61"/>
                    </a:moveTo>
                    <a:cubicBezTo>
                      <a:pt x="189" y="61"/>
                      <a:pt x="188" y="61"/>
                      <a:pt x="187" y="61"/>
                    </a:cubicBezTo>
                    <a:cubicBezTo>
                      <a:pt x="188" y="61"/>
                      <a:pt x="187" y="61"/>
                      <a:pt x="186" y="60"/>
                    </a:cubicBezTo>
                    <a:cubicBezTo>
                      <a:pt x="186" y="58"/>
                      <a:pt x="187" y="54"/>
                      <a:pt x="188" y="49"/>
                    </a:cubicBezTo>
                    <a:cubicBezTo>
                      <a:pt x="189" y="48"/>
                      <a:pt x="190" y="48"/>
                      <a:pt x="191" y="48"/>
                    </a:cubicBezTo>
                    <a:cubicBezTo>
                      <a:pt x="192" y="47"/>
                      <a:pt x="193" y="48"/>
                      <a:pt x="193" y="49"/>
                    </a:cubicBezTo>
                    <a:cubicBezTo>
                      <a:pt x="194" y="50"/>
                      <a:pt x="194" y="51"/>
                      <a:pt x="194" y="54"/>
                    </a:cubicBezTo>
                    <a:cubicBezTo>
                      <a:pt x="193" y="60"/>
                      <a:pt x="191" y="62"/>
                      <a:pt x="190" y="61"/>
                    </a:cubicBezTo>
                    <a:close/>
                    <a:moveTo>
                      <a:pt x="176" y="62"/>
                    </a:moveTo>
                    <a:cubicBezTo>
                      <a:pt x="175" y="61"/>
                      <a:pt x="175" y="58"/>
                      <a:pt x="174" y="53"/>
                    </a:cubicBezTo>
                    <a:cubicBezTo>
                      <a:pt x="174" y="51"/>
                      <a:pt x="175" y="50"/>
                      <a:pt x="178" y="50"/>
                    </a:cubicBezTo>
                    <a:cubicBezTo>
                      <a:pt x="179" y="50"/>
                      <a:pt x="179" y="51"/>
                      <a:pt x="179" y="54"/>
                    </a:cubicBezTo>
                    <a:cubicBezTo>
                      <a:pt x="179" y="59"/>
                      <a:pt x="178" y="62"/>
                      <a:pt x="176" y="62"/>
                    </a:cubicBezTo>
                    <a:close/>
                    <a:moveTo>
                      <a:pt x="165" y="64"/>
                    </a:moveTo>
                    <a:cubicBezTo>
                      <a:pt x="164" y="63"/>
                      <a:pt x="163" y="61"/>
                      <a:pt x="162" y="59"/>
                    </a:cubicBezTo>
                    <a:cubicBezTo>
                      <a:pt x="161" y="57"/>
                      <a:pt x="162" y="56"/>
                      <a:pt x="165" y="55"/>
                    </a:cubicBezTo>
                    <a:cubicBezTo>
                      <a:pt x="166" y="54"/>
                      <a:pt x="167" y="55"/>
                      <a:pt x="168" y="57"/>
                    </a:cubicBezTo>
                    <a:cubicBezTo>
                      <a:pt x="170" y="58"/>
                      <a:pt x="170" y="60"/>
                      <a:pt x="170" y="62"/>
                    </a:cubicBezTo>
                    <a:cubicBezTo>
                      <a:pt x="169" y="64"/>
                      <a:pt x="167" y="64"/>
                      <a:pt x="165" y="64"/>
                    </a:cubicBezTo>
                    <a:close/>
                    <a:moveTo>
                      <a:pt x="145" y="103"/>
                    </a:moveTo>
                    <a:cubicBezTo>
                      <a:pt x="147" y="100"/>
                      <a:pt x="151" y="94"/>
                      <a:pt x="157" y="87"/>
                    </a:cubicBezTo>
                    <a:cubicBezTo>
                      <a:pt x="157" y="88"/>
                      <a:pt x="157" y="87"/>
                      <a:pt x="158" y="86"/>
                    </a:cubicBezTo>
                    <a:cubicBezTo>
                      <a:pt x="158" y="85"/>
                      <a:pt x="158" y="84"/>
                      <a:pt x="157" y="83"/>
                    </a:cubicBezTo>
                    <a:cubicBezTo>
                      <a:pt x="156" y="82"/>
                      <a:pt x="156" y="81"/>
                      <a:pt x="156" y="80"/>
                    </a:cubicBezTo>
                    <a:cubicBezTo>
                      <a:pt x="156" y="79"/>
                      <a:pt x="156" y="78"/>
                      <a:pt x="157" y="78"/>
                    </a:cubicBezTo>
                    <a:cubicBezTo>
                      <a:pt x="158" y="78"/>
                      <a:pt x="161" y="78"/>
                      <a:pt x="166" y="77"/>
                    </a:cubicBezTo>
                    <a:cubicBezTo>
                      <a:pt x="178" y="74"/>
                      <a:pt x="185" y="73"/>
                      <a:pt x="188" y="73"/>
                    </a:cubicBezTo>
                    <a:cubicBezTo>
                      <a:pt x="190" y="74"/>
                      <a:pt x="191" y="76"/>
                      <a:pt x="193" y="79"/>
                    </a:cubicBezTo>
                    <a:cubicBezTo>
                      <a:pt x="193" y="80"/>
                      <a:pt x="191" y="81"/>
                      <a:pt x="189" y="81"/>
                    </a:cubicBezTo>
                    <a:cubicBezTo>
                      <a:pt x="188" y="81"/>
                      <a:pt x="188" y="82"/>
                      <a:pt x="187" y="82"/>
                    </a:cubicBezTo>
                    <a:cubicBezTo>
                      <a:pt x="193" y="86"/>
                      <a:pt x="199" y="92"/>
                      <a:pt x="204" y="101"/>
                    </a:cubicBezTo>
                    <a:cubicBezTo>
                      <a:pt x="208" y="107"/>
                      <a:pt x="209" y="111"/>
                      <a:pt x="209" y="113"/>
                    </a:cubicBezTo>
                    <a:cubicBezTo>
                      <a:pt x="209" y="115"/>
                      <a:pt x="207" y="116"/>
                      <a:pt x="203" y="116"/>
                    </a:cubicBezTo>
                    <a:cubicBezTo>
                      <a:pt x="200" y="116"/>
                      <a:pt x="192" y="115"/>
                      <a:pt x="179" y="113"/>
                    </a:cubicBezTo>
                    <a:cubicBezTo>
                      <a:pt x="175" y="112"/>
                      <a:pt x="171" y="112"/>
                      <a:pt x="169" y="112"/>
                    </a:cubicBezTo>
                    <a:cubicBezTo>
                      <a:pt x="168" y="112"/>
                      <a:pt x="166" y="109"/>
                      <a:pt x="165" y="105"/>
                    </a:cubicBezTo>
                    <a:cubicBezTo>
                      <a:pt x="165" y="104"/>
                      <a:pt x="165" y="102"/>
                      <a:pt x="165" y="99"/>
                    </a:cubicBezTo>
                    <a:cubicBezTo>
                      <a:pt x="164" y="94"/>
                      <a:pt x="163" y="91"/>
                      <a:pt x="163" y="89"/>
                    </a:cubicBezTo>
                    <a:cubicBezTo>
                      <a:pt x="160" y="92"/>
                      <a:pt x="157" y="99"/>
                      <a:pt x="155" y="108"/>
                    </a:cubicBezTo>
                    <a:cubicBezTo>
                      <a:pt x="149" y="107"/>
                      <a:pt x="145" y="105"/>
                      <a:pt x="145" y="103"/>
                    </a:cubicBezTo>
                    <a:close/>
                    <a:moveTo>
                      <a:pt x="222" y="98"/>
                    </a:moveTo>
                    <a:cubicBezTo>
                      <a:pt x="223" y="98"/>
                      <a:pt x="223" y="95"/>
                      <a:pt x="223" y="91"/>
                    </a:cubicBezTo>
                    <a:cubicBezTo>
                      <a:pt x="223" y="86"/>
                      <a:pt x="222" y="84"/>
                      <a:pt x="220" y="84"/>
                    </a:cubicBezTo>
                    <a:cubicBezTo>
                      <a:pt x="212" y="82"/>
                      <a:pt x="205" y="81"/>
                      <a:pt x="200" y="81"/>
                    </a:cubicBezTo>
                    <a:cubicBezTo>
                      <a:pt x="198" y="81"/>
                      <a:pt x="197" y="81"/>
                      <a:pt x="197" y="82"/>
                    </a:cubicBezTo>
                    <a:cubicBezTo>
                      <a:pt x="197" y="82"/>
                      <a:pt x="198" y="83"/>
                      <a:pt x="200" y="85"/>
                    </a:cubicBezTo>
                    <a:cubicBezTo>
                      <a:pt x="201" y="85"/>
                      <a:pt x="202" y="85"/>
                      <a:pt x="203" y="86"/>
                    </a:cubicBezTo>
                    <a:cubicBezTo>
                      <a:pt x="212" y="93"/>
                      <a:pt x="218" y="97"/>
                      <a:pt x="222" y="98"/>
                    </a:cubicBezTo>
                    <a:close/>
                    <a:moveTo>
                      <a:pt x="182" y="88"/>
                    </a:moveTo>
                    <a:cubicBezTo>
                      <a:pt x="183" y="88"/>
                      <a:pt x="184" y="88"/>
                      <a:pt x="186" y="88"/>
                    </a:cubicBezTo>
                    <a:cubicBezTo>
                      <a:pt x="187" y="88"/>
                      <a:pt x="189" y="88"/>
                      <a:pt x="189" y="87"/>
                    </a:cubicBezTo>
                    <a:cubicBezTo>
                      <a:pt x="187" y="84"/>
                      <a:pt x="185" y="82"/>
                      <a:pt x="182" y="82"/>
                    </a:cubicBezTo>
                    <a:cubicBezTo>
                      <a:pt x="180" y="82"/>
                      <a:pt x="178" y="83"/>
                      <a:pt x="176" y="85"/>
                    </a:cubicBezTo>
                    <a:cubicBezTo>
                      <a:pt x="176" y="88"/>
                      <a:pt x="178" y="89"/>
                      <a:pt x="182" y="88"/>
                    </a:cubicBezTo>
                    <a:close/>
                    <a:moveTo>
                      <a:pt x="191" y="91"/>
                    </a:moveTo>
                    <a:cubicBezTo>
                      <a:pt x="188" y="93"/>
                      <a:pt x="185" y="95"/>
                      <a:pt x="183" y="98"/>
                    </a:cubicBezTo>
                    <a:cubicBezTo>
                      <a:pt x="181" y="100"/>
                      <a:pt x="179" y="100"/>
                      <a:pt x="177" y="98"/>
                    </a:cubicBezTo>
                    <a:cubicBezTo>
                      <a:pt x="175" y="94"/>
                      <a:pt x="174" y="90"/>
                      <a:pt x="173" y="86"/>
                    </a:cubicBezTo>
                    <a:cubicBezTo>
                      <a:pt x="171" y="85"/>
                      <a:pt x="170" y="85"/>
                      <a:pt x="168" y="88"/>
                    </a:cubicBezTo>
                    <a:cubicBezTo>
                      <a:pt x="168" y="89"/>
                      <a:pt x="168" y="91"/>
                      <a:pt x="168" y="92"/>
                    </a:cubicBezTo>
                    <a:cubicBezTo>
                      <a:pt x="168" y="99"/>
                      <a:pt x="170" y="104"/>
                      <a:pt x="174" y="105"/>
                    </a:cubicBezTo>
                    <a:cubicBezTo>
                      <a:pt x="179" y="106"/>
                      <a:pt x="184" y="107"/>
                      <a:pt x="189" y="107"/>
                    </a:cubicBezTo>
                    <a:cubicBezTo>
                      <a:pt x="193" y="107"/>
                      <a:pt x="196" y="105"/>
                      <a:pt x="195" y="101"/>
                    </a:cubicBezTo>
                    <a:cubicBezTo>
                      <a:pt x="195" y="97"/>
                      <a:pt x="193" y="94"/>
                      <a:pt x="191" y="91"/>
                    </a:cubicBezTo>
                    <a:close/>
                    <a:moveTo>
                      <a:pt x="272" y="7"/>
                    </a:moveTo>
                    <a:cubicBezTo>
                      <a:pt x="272" y="13"/>
                      <a:pt x="272" y="19"/>
                      <a:pt x="271" y="25"/>
                    </a:cubicBezTo>
                    <a:cubicBezTo>
                      <a:pt x="269" y="38"/>
                      <a:pt x="264" y="54"/>
                      <a:pt x="256" y="72"/>
                    </a:cubicBezTo>
                    <a:cubicBezTo>
                      <a:pt x="255" y="73"/>
                      <a:pt x="254" y="75"/>
                      <a:pt x="254" y="76"/>
                    </a:cubicBezTo>
                    <a:cubicBezTo>
                      <a:pt x="252" y="80"/>
                      <a:pt x="249" y="84"/>
                      <a:pt x="245" y="88"/>
                    </a:cubicBezTo>
                    <a:cubicBezTo>
                      <a:pt x="241" y="92"/>
                      <a:pt x="238" y="96"/>
                      <a:pt x="235" y="101"/>
                    </a:cubicBezTo>
                    <a:cubicBezTo>
                      <a:pt x="234" y="102"/>
                      <a:pt x="234" y="103"/>
                      <a:pt x="234" y="103"/>
                    </a:cubicBezTo>
                    <a:cubicBezTo>
                      <a:pt x="235" y="104"/>
                      <a:pt x="236" y="103"/>
                      <a:pt x="238" y="102"/>
                    </a:cubicBezTo>
                    <a:cubicBezTo>
                      <a:pt x="239" y="102"/>
                      <a:pt x="239" y="101"/>
                      <a:pt x="239" y="102"/>
                    </a:cubicBezTo>
                    <a:cubicBezTo>
                      <a:pt x="247" y="96"/>
                      <a:pt x="251" y="93"/>
                      <a:pt x="251" y="92"/>
                    </a:cubicBezTo>
                    <a:cubicBezTo>
                      <a:pt x="253" y="87"/>
                      <a:pt x="255" y="82"/>
                      <a:pt x="257" y="79"/>
                    </a:cubicBezTo>
                    <a:cubicBezTo>
                      <a:pt x="261" y="72"/>
                      <a:pt x="268" y="58"/>
                      <a:pt x="276" y="37"/>
                    </a:cubicBezTo>
                    <a:cubicBezTo>
                      <a:pt x="276" y="41"/>
                      <a:pt x="277" y="44"/>
                      <a:pt x="279" y="48"/>
                    </a:cubicBezTo>
                    <a:cubicBezTo>
                      <a:pt x="280" y="49"/>
                      <a:pt x="280" y="49"/>
                      <a:pt x="280" y="49"/>
                    </a:cubicBezTo>
                    <a:cubicBezTo>
                      <a:pt x="280" y="50"/>
                      <a:pt x="281" y="50"/>
                      <a:pt x="281" y="51"/>
                    </a:cubicBezTo>
                    <a:cubicBezTo>
                      <a:pt x="283" y="54"/>
                      <a:pt x="284" y="56"/>
                      <a:pt x="286" y="56"/>
                    </a:cubicBezTo>
                    <a:cubicBezTo>
                      <a:pt x="286" y="56"/>
                      <a:pt x="286" y="55"/>
                      <a:pt x="287" y="55"/>
                    </a:cubicBezTo>
                    <a:cubicBezTo>
                      <a:pt x="292" y="52"/>
                      <a:pt x="299" y="50"/>
                      <a:pt x="306" y="49"/>
                    </a:cubicBezTo>
                    <a:cubicBezTo>
                      <a:pt x="308" y="50"/>
                      <a:pt x="310" y="51"/>
                      <a:pt x="313" y="52"/>
                    </a:cubicBezTo>
                    <a:cubicBezTo>
                      <a:pt x="314" y="53"/>
                      <a:pt x="316" y="53"/>
                      <a:pt x="317" y="53"/>
                    </a:cubicBezTo>
                    <a:cubicBezTo>
                      <a:pt x="317" y="53"/>
                      <a:pt x="319" y="50"/>
                      <a:pt x="321" y="43"/>
                    </a:cubicBezTo>
                    <a:cubicBezTo>
                      <a:pt x="322" y="38"/>
                      <a:pt x="322" y="35"/>
                      <a:pt x="323" y="34"/>
                    </a:cubicBezTo>
                    <a:cubicBezTo>
                      <a:pt x="324" y="32"/>
                      <a:pt x="325" y="29"/>
                      <a:pt x="327" y="26"/>
                    </a:cubicBezTo>
                    <a:cubicBezTo>
                      <a:pt x="323" y="23"/>
                      <a:pt x="319" y="21"/>
                      <a:pt x="313" y="19"/>
                    </a:cubicBezTo>
                    <a:cubicBezTo>
                      <a:pt x="311" y="19"/>
                      <a:pt x="307" y="20"/>
                      <a:pt x="301" y="22"/>
                    </a:cubicBezTo>
                    <a:cubicBezTo>
                      <a:pt x="299" y="23"/>
                      <a:pt x="297" y="23"/>
                      <a:pt x="297" y="23"/>
                    </a:cubicBezTo>
                    <a:cubicBezTo>
                      <a:pt x="291" y="24"/>
                      <a:pt x="286" y="26"/>
                      <a:pt x="281" y="27"/>
                    </a:cubicBezTo>
                    <a:cubicBezTo>
                      <a:pt x="280" y="27"/>
                      <a:pt x="280" y="28"/>
                      <a:pt x="279" y="28"/>
                    </a:cubicBezTo>
                    <a:cubicBezTo>
                      <a:pt x="281" y="19"/>
                      <a:pt x="284" y="16"/>
                      <a:pt x="288" y="17"/>
                    </a:cubicBezTo>
                    <a:cubicBezTo>
                      <a:pt x="293" y="17"/>
                      <a:pt x="299" y="16"/>
                      <a:pt x="305" y="14"/>
                    </a:cubicBezTo>
                    <a:cubicBezTo>
                      <a:pt x="308" y="13"/>
                      <a:pt x="309" y="13"/>
                      <a:pt x="310" y="13"/>
                    </a:cubicBezTo>
                    <a:cubicBezTo>
                      <a:pt x="313" y="12"/>
                      <a:pt x="315" y="12"/>
                      <a:pt x="317" y="12"/>
                    </a:cubicBezTo>
                    <a:cubicBezTo>
                      <a:pt x="318" y="12"/>
                      <a:pt x="319" y="12"/>
                      <a:pt x="319" y="12"/>
                    </a:cubicBezTo>
                    <a:cubicBezTo>
                      <a:pt x="320" y="11"/>
                      <a:pt x="319" y="10"/>
                      <a:pt x="317" y="7"/>
                    </a:cubicBezTo>
                    <a:cubicBezTo>
                      <a:pt x="317" y="7"/>
                      <a:pt x="317" y="6"/>
                      <a:pt x="317" y="6"/>
                    </a:cubicBezTo>
                    <a:cubicBezTo>
                      <a:pt x="317" y="6"/>
                      <a:pt x="316" y="5"/>
                      <a:pt x="316" y="5"/>
                    </a:cubicBezTo>
                    <a:cubicBezTo>
                      <a:pt x="315" y="2"/>
                      <a:pt x="314" y="0"/>
                      <a:pt x="312" y="1"/>
                    </a:cubicBezTo>
                    <a:cubicBezTo>
                      <a:pt x="312" y="1"/>
                      <a:pt x="311" y="1"/>
                      <a:pt x="311" y="1"/>
                    </a:cubicBezTo>
                    <a:cubicBezTo>
                      <a:pt x="307" y="3"/>
                      <a:pt x="303" y="4"/>
                      <a:pt x="299" y="5"/>
                    </a:cubicBezTo>
                    <a:cubicBezTo>
                      <a:pt x="294" y="5"/>
                      <a:pt x="290" y="6"/>
                      <a:pt x="285" y="7"/>
                    </a:cubicBezTo>
                    <a:cubicBezTo>
                      <a:pt x="284" y="8"/>
                      <a:pt x="283" y="8"/>
                      <a:pt x="282" y="8"/>
                    </a:cubicBezTo>
                    <a:cubicBezTo>
                      <a:pt x="281" y="8"/>
                      <a:pt x="280" y="8"/>
                      <a:pt x="279" y="8"/>
                    </a:cubicBezTo>
                    <a:cubicBezTo>
                      <a:pt x="278" y="7"/>
                      <a:pt x="276" y="6"/>
                      <a:pt x="275" y="5"/>
                    </a:cubicBezTo>
                    <a:cubicBezTo>
                      <a:pt x="273" y="5"/>
                      <a:pt x="272" y="6"/>
                      <a:pt x="272" y="7"/>
                    </a:cubicBezTo>
                    <a:close/>
                    <a:moveTo>
                      <a:pt x="309" y="46"/>
                    </a:moveTo>
                    <a:cubicBezTo>
                      <a:pt x="308" y="43"/>
                      <a:pt x="307" y="42"/>
                      <a:pt x="306" y="43"/>
                    </a:cubicBezTo>
                    <a:cubicBezTo>
                      <a:pt x="305" y="43"/>
                      <a:pt x="304" y="43"/>
                      <a:pt x="303" y="44"/>
                    </a:cubicBezTo>
                    <a:cubicBezTo>
                      <a:pt x="295" y="46"/>
                      <a:pt x="291" y="47"/>
                      <a:pt x="290" y="46"/>
                    </a:cubicBezTo>
                    <a:cubicBezTo>
                      <a:pt x="288" y="46"/>
                      <a:pt x="288" y="44"/>
                      <a:pt x="287" y="42"/>
                    </a:cubicBezTo>
                    <a:cubicBezTo>
                      <a:pt x="287" y="39"/>
                      <a:pt x="287" y="36"/>
                      <a:pt x="287" y="34"/>
                    </a:cubicBezTo>
                    <a:cubicBezTo>
                      <a:pt x="288" y="32"/>
                      <a:pt x="291" y="31"/>
                      <a:pt x="295" y="30"/>
                    </a:cubicBezTo>
                    <a:cubicBezTo>
                      <a:pt x="301" y="27"/>
                      <a:pt x="307" y="25"/>
                      <a:pt x="310" y="25"/>
                    </a:cubicBezTo>
                    <a:cubicBezTo>
                      <a:pt x="312" y="25"/>
                      <a:pt x="313" y="27"/>
                      <a:pt x="313" y="30"/>
                    </a:cubicBezTo>
                    <a:cubicBezTo>
                      <a:pt x="313" y="37"/>
                      <a:pt x="311" y="43"/>
                      <a:pt x="309" y="46"/>
                    </a:cubicBezTo>
                    <a:close/>
                    <a:moveTo>
                      <a:pt x="305" y="32"/>
                    </a:moveTo>
                    <a:cubicBezTo>
                      <a:pt x="307" y="34"/>
                      <a:pt x="306" y="36"/>
                      <a:pt x="302" y="38"/>
                    </a:cubicBezTo>
                    <a:cubicBezTo>
                      <a:pt x="300" y="39"/>
                      <a:pt x="298" y="39"/>
                      <a:pt x="296" y="39"/>
                    </a:cubicBezTo>
                    <a:cubicBezTo>
                      <a:pt x="294" y="40"/>
                      <a:pt x="293" y="40"/>
                      <a:pt x="293" y="40"/>
                    </a:cubicBezTo>
                    <a:cubicBezTo>
                      <a:pt x="291" y="40"/>
                      <a:pt x="291" y="40"/>
                      <a:pt x="290" y="38"/>
                    </a:cubicBezTo>
                    <a:cubicBezTo>
                      <a:pt x="290" y="37"/>
                      <a:pt x="290" y="36"/>
                      <a:pt x="291" y="35"/>
                    </a:cubicBezTo>
                    <a:cubicBezTo>
                      <a:pt x="298" y="32"/>
                      <a:pt x="303" y="31"/>
                      <a:pt x="305" y="32"/>
                    </a:cubicBezTo>
                    <a:close/>
                    <a:moveTo>
                      <a:pt x="272" y="64"/>
                    </a:moveTo>
                    <a:cubicBezTo>
                      <a:pt x="273" y="64"/>
                      <a:pt x="275" y="64"/>
                      <a:pt x="277" y="63"/>
                    </a:cubicBezTo>
                    <a:cubicBezTo>
                      <a:pt x="278" y="63"/>
                      <a:pt x="288" y="60"/>
                      <a:pt x="304" y="55"/>
                    </a:cubicBezTo>
                    <a:cubicBezTo>
                      <a:pt x="306" y="54"/>
                      <a:pt x="308" y="54"/>
                      <a:pt x="310" y="55"/>
                    </a:cubicBezTo>
                    <a:cubicBezTo>
                      <a:pt x="311" y="56"/>
                      <a:pt x="314" y="57"/>
                      <a:pt x="316" y="58"/>
                    </a:cubicBezTo>
                    <a:cubicBezTo>
                      <a:pt x="318" y="58"/>
                      <a:pt x="319" y="59"/>
                      <a:pt x="320" y="60"/>
                    </a:cubicBezTo>
                    <a:cubicBezTo>
                      <a:pt x="322" y="61"/>
                      <a:pt x="323" y="62"/>
                      <a:pt x="322" y="63"/>
                    </a:cubicBezTo>
                    <a:cubicBezTo>
                      <a:pt x="322" y="64"/>
                      <a:pt x="321" y="64"/>
                      <a:pt x="319" y="65"/>
                    </a:cubicBezTo>
                    <a:cubicBezTo>
                      <a:pt x="314" y="67"/>
                      <a:pt x="310" y="69"/>
                      <a:pt x="308" y="71"/>
                    </a:cubicBezTo>
                    <a:cubicBezTo>
                      <a:pt x="309" y="72"/>
                      <a:pt x="309" y="73"/>
                      <a:pt x="309" y="74"/>
                    </a:cubicBezTo>
                    <a:cubicBezTo>
                      <a:pt x="309" y="75"/>
                      <a:pt x="310" y="75"/>
                      <a:pt x="312" y="75"/>
                    </a:cubicBezTo>
                    <a:cubicBezTo>
                      <a:pt x="315" y="75"/>
                      <a:pt x="319" y="75"/>
                      <a:pt x="325" y="76"/>
                    </a:cubicBezTo>
                    <a:cubicBezTo>
                      <a:pt x="329" y="76"/>
                      <a:pt x="331" y="76"/>
                      <a:pt x="332" y="76"/>
                    </a:cubicBezTo>
                    <a:cubicBezTo>
                      <a:pt x="334" y="76"/>
                      <a:pt x="336" y="77"/>
                      <a:pt x="338" y="80"/>
                    </a:cubicBezTo>
                    <a:cubicBezTo>
                      <a:pt x="338" y="80"/>
                      <a:pt x="338" y="81"/>
                      <a:pt x="338" y="81"/>
                    </a:cubicBezTo>
                    <a:cubicBezTo>
                      <a:pt x="341" y="86"/>
                      <a:pt x="342" y="89"/>
                      <a:pt x="340" y="88"/>
                    </a:cubicBezTo>
                    <a:cubicBezTo>
                      <a:pt x="339" y="88"/>
                      <a:pt x="338" y="88"/>
                      <a:pt x="337" y="87"/>
                    </a:cubicBezTo>
                    <a:cubicBezTo>
                      <a:pt x="332" y="85"/>
                      <a:pt x="326" y="84"/>
                      <a:pt x="322" y="84"/>
                    </a:cubicBezTo>
                    <a:cubicBezTo>
                      <a:pt x="316" y="83"/>
                      <a:pt x="312" y="83"/>
                      <a:pt x="311" y="84"/>
                    </a:cubicBezTo>
                    <a:cubicBezTo>
                      <a:pt x="310" y="84"/>
                      <a:pt x="310" y="85"/>
                      <a:pt x="309" y="88"/>
                    </a:cubicBezTo>
                    <a:cubicBezTo>
                      <a:pt x="310" y="93"/>
                      <a:pt x="309" y="100"/>
                      <a:pt x="308" y="109"/>
                    </a:cubicBezTo>
                    <a:cubicBezTo>
                      <a:pt x="307" y="114"/>
                      <a:pt x="307" y="117"/>
                      <a:pt x="306" y="119"/>
                    </a:cubicBezTo>
                    <a:cubicBezTo>
                      <a:pt x="306" y="120"/>
                      <a:pt x="305" y="120"/>
                      <a:pt x="303" y="120"/>
                    </a:cubicBezTo>
                    <a:cubicBezTo>
                      <a:pt x="302" y="119"/>
                      <a:pt x="301" y="119"/>
                      <a:pt x="300" y="119"/>
                    </a:cubicBezTo>
                    <a:cubicBezTo>
                      <a:pt x="298" y="118"/>
                      <a:pt x="295" y="117"/>
                      <a:pt x="292" y="116"/>
                    </a:cubicBezTo>
                    <a:cubicBezTo>
                      <a:pt x="284" y="113"/>
                      <a:pt x="278" y="110"/>
                      <a:pt x="276" y="106"/>
                    </a:cubicBezTo>
                    <a:cubicBezTo>
                      <a:pt x="275" y="104"/>
                      <a:pt x="275" y="104"/>
                      <a:pt x="275" y="103"/>
                    </a:cubicBezTo>
                    <a:cubicBezTo>
                      <a:pt x="275" y="103"/>
                      <a:pt x="276" y="103"/>
                      <a:pt x="277" y="104"/>
                    </a:cubicBezTo>
                    <a:cubicBezTo>
                      <a:pt x="284" y="107"/>
                      <a:pt x="290" y="108"/>
                      <a:pt x="296" y="107"/>
                    </a:cubicBezTo>
                    <a:cubicBezTo>
                      <a:pt x="296" y="107"/>
                      <a:pt x="296" y="107"/>
                      <a:pt x="296" y="107"/>
                    </a:cubicBezTo>
                    <a:cubicBezTo>
                      <a:pt x="298" y="107"/>
                      <a:pt x="299" y="100"/>
                      <a:pt x="299" y="87"/>
                    </a:cubicBezTo>
                    <a:cubicBezTo>
                      <a:pt x="299" y="86"/>
                      <a:pt x="298" y="85"/>
                      <a:pt x="297" y="86"/>
                    </a:cubicBezTo>
                    <a:cubicBezTo>
                      <a:pt x="296" y="87"/>
                      <a:pt x="293" y="87"/>
                      <a:pt x="290" y="88"/>
                    </a:cubicBezTo>
                    <a:cubicBezTo>
                      <a:pt x="283" y="89"/>
                      <a:pt x="276" y="90"/>
                      <a:pt x="270" y="93"/>
                    </a:cubicBezTo>
                    <a:cubicBezTo>
                      <a:pt x="270" y="93"/>
                      <a:pt x="269" y="93"/>
                      <a:pt x="269" y="94"/>
                    </a:cubicBezTo>
                    <a:cubicBezTo>
                      <a:pt x="267" y="95"/>
                      <a:pt x="266" y="95"/>
                      <a:pt x="265" y="94"/>
                    </a:cubicBezTo>
                    <a:cubicBezTo>
                      <a:pt x="264" y="92"/>
                      <a:pt x="263" y="89"/>
                      <a:pt x="263" y="86"/>
                    </a:cubicBezTo>
                    <a:cubicBezTo>
                      <a:pt x="263" y="86"/>
                      <a:pt x="263" y="86"/>
                      <a:pt x="263" y="86"/>
                    </a:cubicBezTo>
                    <a:cubicBezTo>
                      <a:pt x="266" y="86"/>
                      <a:pt x="268" y="86"/>
                      <a:pt x="272" y="85"/>
                    </a:cubicBezTo>
                    <a:cubicBezTo>
                      <a:pt x="273" y="84"/>
                      <a:pt x="276" y="84"/>
                      <a:pt x="281" y="83"/>
                    </a:cubicBezTo>
                    <a:cubicBezTo>
                      <a:pt x="283" y="83"/>
                      <a:pt x="285" y="82"/>
                      <a:pt x="285" y="82"/>
                    </a:cubicBezTo>
                    <a:cubicBezTo>
                      <a:pt x="289" y="81"/>
                      <a:pt x="293" y="80"/>
                      <a:pt x="297" y="78"/>
                    </a:cubicBezTo>
                    <a:cubicBezTo>
                      <a:pt x="298" y="77"/>
                      <a:pt x="298" y="75"/>
                      <a:pt x="297" y="73"/>
                    </a:cubicBezTo>
                    <a:cubicBezTo>
                      <a:pt x="295" y="71"/>
                      <a:pt x="294" y="70"/>
                      <a:pt x="296" y="68"/>
                    </a:cubicBezTo>
                    <a:cubicBezTo>
                      <a:pt x="299" y="67"/>
                      <a:pt x="302" y="66"/>
                      <a:pt x="305" y="65"/>
                    </a:cubicBezTo>
                    <a:cubicBezTo>
                      <a:pt x="307" y="64"/>
                      <a:pt x="308" y="62"/>
                      <a:pt x="307" y="61"/>
                    </a:cubicBezTo>
                    <a:cubicBezTo>
                      <a:pt x="306" y="59"/>
                      <a:pt x="305" y="59"/>
                      <a:pt x="303" y="60"/>
                    </a:cubicBezTo>
                    <a:cubicBezTo>
                      <a:pt x="295" y="62"/>
                      <a:pt x="287" y="66"/>
                      <a:pt x="280" y="72"/>
                    </a:cubicBezTo>
                    <a:cubicBezTo>
                      <a:pt x="279" y="73"/>
                      <a:pt x="278" y="74"/>
                      <a:pt x="277" y="74"/>
                    </a:cubicBezTo>
                    <a:cubicBezTo>
                      <a:pt x="275" y="74"/>
                      <a:pt x="273" y="70"/>
                      <a:pt x="272" y="64"/>
                    </a:cubicBezTo>
                    <a:close/>
                    <a:moveTo>
                      <a:pt x="388" y="41"/>
                    </a:moveTo>
                    <a:cubicBezTo>
                      <a:pt x="384" y="42"/>
                      <a:pt x="380" y="43"/>
                      <a:pt x="378" y="43"/>
                    </a:cubicBezTo>
                    <a:cubicBezTo>
                      <a:pt x="377" y="43"/>
                      <a:pt x="377" y="44"/>
                      <a:pt x="377" y="46"/>
                    </a:cubicBezTo>
                    <a:cubicBezTo>
                      <a:pt x="378" y="49"/>
                      <a:pt x="379" y="50"/>
                      <a:pt x="380" y="49"/>
                    </a:cubicBezTo>
                    <a:cubicBezTo>
                      <a:pt x="383" y="47"/>
                      <a:pt x="387" y="46"/>
                      <a:pt x="390" y="46"/>
                    </a:cubicBezTo>
                    <a:cubicBezTo>
                      <a:pt x="397" y="45"/>
                      <a:pt x="407" y="42"/>
                      <a:pt x="419" y="38"/>
                    </a:cubicBezTo>
                    <a:cubicBezTo>
                      <a:pt x="424" y="37"/>
                      <a:pt x="427" y="37"/>
                      <a:pt x="431" y="37"/>
                    </a:cubicBezTo>
                    <a:cubicBezTo>
                      <a:pt x="438" y="37"/>
                      <a:pt x="442" y="39"/>
                      <a:pt x="442" y="44"/>
                    </a:cubicBezTo>
                    <a:cubicBezTo>
                      <a:pt x="442" y="46"/>
                      <a:pt x="439" y="49"/>
                      <a:pt x="434" y="52"/>
                    </a:cubicBezTo>
                    <a:cubicBezTo>
                      <a:pt x="434" y="52"/>
                      <a:pt x="433" y="52"/>
                      <a:pt x="433" y="52"/>
                    </a:cubicBezTo>
                    <a:cubicBezTo>
                      <a:pt x="427" y="48"/>
                      <a:pt x="423" y="46"/>
                      <a:pt x="419" y="47"/>
                    </a:cubicBezTo>
                    <a:cubicBezTo>
                      <a:pt x="411" y="48"/>
                      <a:pt x="400" y="51"/>
                      <a:pt x="387" y="56"/>
                    </a:cubicBezTo>
                    <a:cubicBezTo>
                      <a:pt x="385" y="56"/>
                      <a:pt x="385" y="57"/>
                      <a:pt x="386" y="59"/>
                    </a:cubicBezTo>
                    <a:cubicBezTo>
                      <a:pt x="387" y="64"/>
                      <a:pt x="389" y="66"/>
                      <a:pt x="391" y="66"/>
                    </a:cubicBezTo>
                    <a:cubicBezTo>
                      <a:pt x="392" y="66"/>
                      <a:pt x="394" y="65"/>
                      <a:pt x="395" y="63"/>
                    </a:cubicBezTo>
                    <a:cubicBezTo>
                      <a:pt x="398" y="60"/>
                      <a:pt x="401" y="58"/>
                      <a:pt x="406" y="58"/>
                    </a:cubicBezTo>
                    <a:cubicBezTo>
                      <a:pt x="410" y="57"/>
                      <a:pt x="412" y="56"/>
                      <a:pt x="413" y="53"/>
                    </a:cubicBezTo>
                    <a:cubicBezTo>
                      <a:pt x="414" y="53"/>
                      <a:pt x="415" y="52"/>
                      <a:pt x="417" y="51"/>
                    </a:cubicBezTo>
                    <a:cubicBezTo>
                      <a:pt x="419" y="52"/>
                      <a:pt x="420" y="54"/>
                      <a:pt x="418" y="56"/>
                    </a:cubicBezTo>
                    <a:cubicBezTo>
                      <a:pt x="417" y="58"/>
                      <a:pt x="413" y="60"/>
                      <a:pt x="407" y="63"/>
                    </a:cubicBezTo>
                    <a:cubicBezTo>
                      <a:pt x="405" y="64"/>
                      <a:pt x="405" y="65"/>
                      <a:pt x="407" y="66"/>
                    </a:cubicBezTo>
                    <a:cubicBezTo>
                      <a:pt x="408" y="68"/>
                      <a:pt x="409" y="71"/>
                      <a:pt x="408" y="73"/>
                    </a:cubicBezTo>
                    <a:cubicBezTo>
                      <a:pt x="404" y="73"/>
                      <a:pt x="399" y="74"/>
                      <a:pt x="392" y="76"/>
                    </a:cubicBezTo>
                    <a:cubicBezTo>
                      <a:pt x="389" y="77"/>
                      <a:pt x="386" y="78"/>
                      <a:pt x="382" y="79"/>
                    </a:cubicBezTo>
                    <a:cubicBezTo>
                      <a:pt x="376" y="80"/>
                      <a:pt x="373" y="81"/>
                      <a:pt x="371" y="81"/>
                    </a:cubicBezTo>
                    <a:cubicBezTo>
                      <a:pt x="370" y="82"/>
                      <a:pt x="369" y="82"/>
                      <a:pt x="369" y="83"/>
                    </a:cubicBezTo>
                    <a:cubicBezTo>
                      <a:pt x="370" y="84"/>
                      <a:pt x="370" y="84"/>
                      <a:pt x="370" y="84"/>
                    </a:cubicBezTo>
                    <a:cubicBezTo>
                      <a:pt x="371" y="86"/>
                      <a:pt x="371" y="88"/>
                      <a:pt x="372" y="90"/>
                    </a:cubicBezTo>
                    <a:cubicBezTo>
                      <a:pt x="373" y="91"/>
                      <a:pt x="374" y="91"/>
                      <a:pt x="376" y="90"/>
                    </a:cubicBezTo>
                    <a:cubicBezTo>
                      <a:pt x="379" y="88"/>
                      <a:pt x="384" y="86"/>
                      <a:pt x="391" y="85"/>
                    </a:cubicBezTo>
                    <a:cubicBezTo>
                      <a:pt x="394" y="84"/>
                      <a:pt x="399" y="83"/>
                      <a:pt x="404" y="83"/>
                    </a:cubicBezTo>
                    <a:cubicBezTo>
                      <a:pt x="405" y="83"/>
                      <a:pt x="406" y="82"/>
                      <a:pt x="407" y="82"/>
                    </a:cubicBezTo>
                    <a:cubicBezTo>
                      <a:pt x="408" y="82"/>
                      <a:pt x="409" y="82"/>
                      <a:pt x="409" y="84"/>
                    </a:cubicBezTo>
                    <a:cubicBezTo>
                      <a:pt x="409" y="100"/>
                      <a:pt x="405" y="108"/>
                      <a:pt x="399" y="108"/>
                    </a:cubicBezTo>
                    <a:cubicBezTo>
                      <a:pt x="398" y="108"/>
                      <a:pt x="394" y="107"/>
                      <a:pt x="388" y="105"/>
                    </a:cubicBezTo>
                    <a:cubicBezTo>
                      <a:pt x="387" y="105"/>
                      <a:pt x="386" y="105"/>
                      <a:pt x="386" y="105"/>
                    </a:cubicBezTo>
                    <a:cubicBezTo>
                      <a:pt x="385" y="104"/>
                      <a:pt x="384" y="104"/>
                      <a:pt x="384" y="105"/>
                    </a:cubicBezTo>
                    <a:cubicBezTo>
                      <a:pt x="384" y="105"/>
                      <a:pt x="384" y="106"/>
                      <a:pt x="385" y="106"/>
                    </a:cubicBezTo>
                    <a:cubicBezTo>
                      <a:pt x="391" y="112"/>
                      <a:pt x="398" y="116"/>
                      <a:pt x="406" y="119"/>
                    </a:cubicBezTo>
                    <a:cubicBezTo>
                      <a:pt x="408" y="119"/>
                      <a:pt x="410" y="119"/>
                      <a:pt x="412" y="120"/>
                    </a:cubicBezTo>
                    <a:cubicBezTo>
                      <a:pt x="412" y="120"/>
                      <a:pt x="412" y="120"/>
                      <a:pt x="412" y="120"/>
                    </a:cubicBezTo>
                    <a:cubicBezTo>
                      <a:pt x="413" y="119"/>
                      <a:pt x="414" y="116"/>
                      <a:pt x="415" y="109"/>
                    </a:cubicBezTo>
                    <a:cubicBezTo>
                      <a:pt x="416" y="107"/>
                      <a:pt x="416" y="106"/>
                      <a:pt x="415" y="108"/>
                    </a:cubicBezTo>
                    <a:cubicBezTo>
                      <a:pt x="416" y="105"/>
                      <a:pt x="417" y="102"/>
                      <a:pt x="417" y="101"/>
                    </a:cubicBezTo>
                    <a:cubicBezTo>
                      <a:pt x="418" y="96"/>
                      <a:pt x="418" y="93"/>
                      <a:pt x="418" y="89"/>
                    </a:cubicBezTo>
                    <a:cubicBezTo>
                      <a:pt x="418" y="84"/>
                      <a:pt x="419" y="81"/>
                      <a:pt x="420" y="81"/>
                    </a:cubicBezTo>
                    <a:cubicBezTo>
                      <a:pt x="423" y="80"/>
                      <a:pt x="428" y="80"/>
                      <a:pt x="434" y="80"/>
                    </a:cubicBezTo>
                    <a:cubicBezTo>
                      <a:pt x="439" y="81"/>
                      <a:pt x="442" y="82"/>
                      <a:pt x="444" y="83"/>
                    </a:cubicBezTo>
                    <a:cubicBezTo>
                      <a:pt x="448" y="84"/>
                      <a:pt x="449" y="84"/>
                      <a:pt x="450" y="83"/>
                    </a:cubicBezTo>
                    <a:cubicBezTo>
                      <a:pt x="449" y="78"/>
                      <a:pt x="448" y="73"/>
                      <a:pt x="446" y="68"/>
                    </a:cubicBezTo>
                    <a:cubicBezTo>
                      <a:pt x="444" y="69"/>
                      <a:pt x="441" y="69"/>
                      <a:pt x="438" y="69"/>
                    </a:cubicBezTo>
                    <a:cubicBezTo>
                      <a:pt x="435" y="69"/>
                      <a:pt x="429" y="69"/>
                      <a:pt x="419" y="70"/>
                    </a:cubicBezTo>
                    <a:cubicBezTo>
                      <a:pt x="419" y="70"/>
                      <a:pt x="418" y="70"/>
                      <a:pt x="418" y="70"/>
                    </a:cubicBezTo>
                    <a:cubicBezTo>
                      <a:pt x="419" y="67"/>
                      <a:pt x="419" y="66"/>
                      <a:pt x="418" y="65"/>
                    </a:cubicBezTo>
                    <a:cubicBezTo>
                      <a:pt x="417" y="64"/>
                      <a:pt x="418" y="63"/>
                      <a:pt x="422" y="62"/>
                    </a:cubicBezTo>
                    <a:cubicBezTo>
                      <a:pt x="427" y="61"/>
                      <a:pt x="431" y="58"/>
                      <a:pt x="434" y="56"/>
                    </a:cubicBezTo>
                    <a:cubicBezTo>
                      <a:pt x="434" y="55"/>
                      <a:pt x="435" y="55"/>
                      <a:pt x="437" y="56"/>
                    </a:cubicBezTo>
                    <a:cubicBezTo>
                      <a:pt x="439" y="56"/>
                      <a:pt x="440" y="56"/>
                      <a:pt x="440" y="56"/>
                    </a:cubicBezTo>
                    <a:cubicBezTo>
                      <a:pt x="443" y="57"/>
                      <a:pt x="446" y="57"/>
                      <a:pt x="449" y="56"/>
                    </a:cubicBezTo>
                    <a:cubicBezTo>
                      <a:pt x="451" y="55"/>
                      <a:pt x="453" y="55"/>
                      <a:pt x="456" y="55"/>
                    </a:cubicBezTo>
                    <a:cubicBezTo>
                      <a:pt x="458" y="55"/>
                      <a:pt x="458" y="53"/>
                      <a:pt x="457" y="50"/>
                    </a:cubicBezTo>
                    <a:cubicBezTo>
                      <a:pt x="455" y="46"/>
                      <a:pt x="453" y="43"/>
                      <a:pt x="450" y="42"/>
                    </a:cubicBezTo>
                    <a:cubicBezTo>
                      <a:pt x="450" y="42"/>
                      <a:pt x="449" y="41"/>
                      <a:pt x="447" y="39"/>
                    </a:cubicBezTo>
                    <a:cubicBezTo>
                      <a:pt x="445" y="37"/>
                      <a:pt x="444" y="36"/>
                      <a:pt x="443" y="35"/>
                    </a:cubicBezTo>
                    <a:cubicBezTo>
                      <a:pt x="440" y="32"/>
                      <a:pt x="434" y="31"/>
                      <a:pt x="424" y="31"/>
                    </a:cubicBezTo>
                    <a:cubicBezTo>
                      <a:pt x="423" y="31"/>
                      <a:pt x="423" y="31"/>
                      <a:pt x="422" y="30"/>
                    </a:cubicBezTo>
                    <a:cubicBezTo>
                      <a:pt x="422" y="30"/>
                      <a:pt x="422" y="29"/>
                      <a:pt x="423" y="29"/>
                    </a:cubicBezTo>
                    <a:cubicBezTo>
                      <a:pt x="430" y="21"/>
                      <a:pt x="436" y="15"/>
                      <a:pt x="440" y="13"/>
                    </a:cubicBezTo>
                    <a:cubicBezTo>
                      <a:pt x="441" y="13"/>
                      <a:pt x="440" y="11"/>
                      <a:pt x="437" y="7"/>
                    </a:cubicBezTo>
                    <a:cubicBezTo>
                      <a:pt x="434" y="4"/>
                      <a:pt x="433" y="3"/>
                      <a:pt x="432" y="3"/>
                    </a:cubicBezTo>
                    <a:cubicBezTo>
                      <a:pt x="430" y="5"/>
                      <a:pt x="426" y="11"/>
                      <a:pt x="420" y="20"/>
                    </a:cubicBezTo>
                    <a:cubicBezTo>
                      <a:pt x="416" y="27"/>
                      <a:pt x="413" y="30"/>
                      <a:pt x="412" y="31"/>
                    </a:cubicBezTo>
                    <a:cubicBezTo>
                      <a:pt x="411" y="31"/>
                      <a:pt x="408" y="33"/>
                      <a:pt x="403" y="34"/>
                    </a:cubicBezTo>
                    <a:cubicBezTo>
                      <a:pt x="394" y="37"/>
                      <a:pt x="389" y="39"/>
                      <a:pt x="388" y="41"/>
                    </a:cubicBezTo>
                    <a:close/>
                    <a:moveTo>
                      <a:pt x="408" y="22"/>
                    </a:moveTo>
                    <a:cubicBezTo>
                      <a:pt x="406" y="22"/>
                      <a:pt x="404" y="21"/>
                      <a:pt x="401" y="19"/>
                    </a:cubicBezTo>
                    <a:cubicBezTo>
                      <a:pt x="398" y="14"/>
                      <a:pt x="397" y="12"/>
                      <a:pt x="399" y="10"/>
                    </a:cubicBezTo>
                    <a:cubicBezTo>
                      <a:pt x="401" y="10"/>
                      <a:pt x="402" y="9"/>
                      <a:pt x="404" y="9"/>
                    </a:cubicBezTo>
                    <a:cubicBezTo>
                      <a:pt x="405" y="9"/>
                      <a:pt x="406" y="8"/>
                      <a:pt x="407" y="8"/>
                    </a:cubicBezTo>
                    <a:cubicBezTo>
                      <a:pt x="408" y="7"/>
                      <a:pt x="410" y="7"/>
                      <a:pt x="413" y="6"/>
                    </a:cubicBezTo>
                    <a:cubicBezTo>
                      <a:pt x="416" y="6"/>
                      <a:pt x="417" y="7"/>
                      <a:pt x="416" y="7"/>
                    </a:cubicBezTo>
                    <a:cubicBezTo>
                      <a:pt x="413" y="12"/>
                      <a:pt x="411" y="16"/>
                      <a:pt x="410" y="19"/>
                    </a:cubicBezTo>
                    <a:cubicBezTo>
                      <a:pt x="410" y="22"/>
                      <a:pt x="409" y="23"/>
                      <a:pt x="408" y="22"/>
                    </a:cubicBezTo>
                    <a:close/>
                    <a:moveTo>
                      <a:pt x="395" y="31"/>
                    </a:moveTo>
                    <a:cubicBezTo>
                      <a:pt x="391" y="31"/>
                      <a:pt x="387" y="31"/>
                      <a:pt x="383" y="30"/>
                    </a:cubicBezTo>
                    <a:cubicBezTo>
                      <a:pt x="381" y="29"/>
                      <a:pt x="381" y="25"/>
                      <a:pt x="381" y="18"/>
                    </a:cubicBezTo>
                    <a:cubicBezTo>
                      <a:pt x="381" y="17"/>
                      <a:pt x="382" y="16"/>
                      <a:pt x="384" y="15"/>
                    </a:cubicBezTo>
                    <a:cubicBezTo>
                      <a:pt x="385" y="14"/>
                      <a:pt x="386" y="15"/>
                      <a:pt x="387" y="16"/>
                    </a:cubicBezTo>
                    <a:cubicBezTo>
                      <a:pt x="388" y="17"/>
                      <a:pt x="391" y="21"/>
                      <a:pt x="396" y="25"/>
                    </a:cubicBezTo>
                    <a:cubicBezTo>
                      <a:pt x="398" y="29"/>
                      <a:pt x="398" y="31"/>
                      <a:pt x="395" y="31"/>
                    </a:cubicBezTo>
                    <a:close/>
                    <a:moveTo>
                      <a:pt x="373" y="63"/>
                    </a:moveTo>
                    <a:cubicBezTo>
                      <a:pt x="373" y="65"/>
                      <a:pt x="372" y="66"/>
                      <a:pt x="370" y="65"/>
                    </a:cubicBezTo>
                    <a:cubicBezTo>
                      <a:pt x="363" y="64"/>
                      <a:pt x="359" y="62"/>
                      <a:pt x="358" y="59"/>
                    </a:cubicBezTo>
                    <a:cubicBezTo>
                      <a:pt x="361" y="54"/>
                      <a:pt x="365" y="50"/>
                      <a:pt x="371" y="48"/>
                    </a:cubicBezTo>
                    <a:cubicBezTo>
                      <a:pt x="372" y="47"/>
                      <a:pt x="373" y="47"/>
                      <a:pt x="373" y="48"/>
                    </a:cubicBezTo>
                    <a:cubicBezTo>
                      <a:pt x="374" y="48"/>
                      <a:pt x="374" y="49"/>
                      <a:pt x="373" y="50"/>
                    </a:cubicBezTo>
                    <a:cubicBezTo>
                      <a:pt x="372" y="52"/>
                      <a:pt x="372" y="57"/>
                      <a:pt x="373" y="63"/>
                    </a:cubicBezTo>
                    <a:close/>
                    <a:moveTo>
                      <a:pt x="564" y="39"/>
                    </a:moveTo>
                    <a:cubicBezTo>
                      <a:pt x="557" y="41"/>
                      <a:pt x="550" y="43"/>
                      <a:pt x="541" y="44"/>
                    </a:cubicBezTo>
                    <a:cubicBezTo>
                      <a:pt x="539" y="44"/>
                      <a:pt x="538" y="44"/>
                      <a:pt x="538" y="44"/>
                    </a:cubicBezTo>
                    <a:cubicBezTo>
                      <a:pt x="537" y="45"/>
                      <a:pt x="538" y="47"/>
                      <a:pt x="539" y="50"/>
                    </a:cubicBezTo>
                    <a:cubicBezTo>
                      <a:pt x="540" y="53"/>
                      <a:pt x="541" y="55"/>
                      <a:pt x="542" y="56"/>
                    </a:cubicBezTo>
                    <a:cubicBezTo>
                      <a:pt x="543" y="56"/>
                      <a:pt x="544" y="56"/>
                      <a:pt x="547" y="55"/>
                    </a:cubicBezTo>
                    <a:cubicBezTo>
                      <a:pt x="553" y="52"/>
                      <a:pt x="558" y="51"/>
                      <a:pt x="562" y="51"/>
                    </a:cubicBezTo>
                    <a:cubicBezTo>
                      <a:pt x="564" y="51"/>
                      <a:pt x="565" y="52"/>
                      <a:pt x="565" y="53"/>
                    </a:cubicBezTo>
                    <a:cubicBezTo>
                      <a:pt x="565" y="56"/>
                      <a:pt x="565" y="60"/>
                      <a:pt x="565" y="64"/>
                    </a:cubicBezTo>
                    <a:cubicBezTo>
                      <a:pt x="565" y="69"/>
                      <a:pt x="566" y="75"/>
                      <a:pt x="566" y="83"/>
                    </a:cubicBezTo>
                    <a:cubicBezTo>
                      <a:pt x="567" y="97"/>
                      <a:pt x="567" y="104"/>
                      <a:pt x="565" y="104"/>
                    </a:cubicBezTo>
                    <a:cubicBezTo>
                      <a:pt x="564" y="105"/>
                      <a:pt x="560" y="105"/>
                      <a:pt x="553" y="103"/>
                    </a:cubicBezTo>
                    <a:cubicBezTo>
                      <a:pt x="549" y="101"/>
                      <a:pt x="546" y="101"/>
                      <a:pt x="546" y="102"/>
                    </a:cubicBezTo>
                    <a:cubicBezTo>
                      <a:pt x="547" y="104"/>
                      <a:pt x="551" y="108"/>
                      <a:pt x="558" y="111"/>
                    </a:cubicBezTo>
                    <a:cubicBezTo>
                      <a:pt x="559" y="112"/>
                      <a:pt x="561" y="113"/>
                      <a:pt x="564" y="115"/>
                    </a:cubicBezTo>
                    <a:cubicBezTo>
                      <a:pt x="571" y="119"/>
                      <a:pt x="575" y="121"/>
                      <a:pt x="576" y="120"/>
                    </a:cubicBezTo>
                    <a:cubicBezTo>
                      <a:pt x="577" y="120"/>
                      <a:pt x="577" y="117"/>
                      <a:pt x="577" y="111"/>
                    </a:cubicBezTo>
                    <a:cubicBezTo>
                      <a:pt x="576" y="107"/>
                      <a:pt x="576" y="104"/>
                      <a:pt x="576" y="102"/>
                    </a:cubicBezTo>
                    <a:cubicBezTo>
                      <a:pt x="575" y="85"/>
                      <a:pt x="576" y="77"/>
                      <a:pt x="577" y="78"/>
                    </a:cubicBezTo>
                    <a:cubicBezTo>
                      <a:pt x="584" y="82"/>
                      <a:pt x="590" y="87"/>
                      <a:pt x="595" y="94"/>
                    </a:cubicBezTo>
                    <a:cubicBezTo>
                      <a:pt x="596" y="95"/>
                      <a:pt x="596" y="96"/>
                      <a:pt x="597" y="97"/>
                    </a:cubicBezTo>
                    <a:cubicBezTo>
                      <a:pt x="598" y="100"/>
                      <a:pt x="599" y="102"/>
                      <a:pt x="600" y="103"/>
                    </a:cubicBezTo>
                    <a:cubicBezTo>
                      <a:pt x="603" y="103"/>
                      <a:pt x="609" y="103"/>
                      <a:pt x="617" y="103"/>
                    </a:cubicBezTo>
                    <a:cubicBezTo>
                      <a:pt x="618" y="103"/>
                      <a:pt x="620" y="103"/>
                      <a:pt x="623" y="103"/>
                    </a:cubicBezTo>
                    <a:cubicBezTo>
                      <a:pt x="625" y="103"/>
                      <a:pt x="626" y="103"/>
                      <a:pt x="627" y="103"/>
                    </a:cubicBezTo>
                    <a:cubicBezTo>
                      <a:pt x="629" y="103"/>
                      <a:pt x="630" y="102"/>
                      <a:pt x="630" y="101"/>
                    </a:cubicBezTo>
                    <a:cubicBezTo>
                      <a:pt x="630" y="98"/>
                      <a:pt x="622" y="95"/>
                      <a:pt x="607" y="90"/>
                    </a:cubicBezTo>
                    <a:cubicBezTo>
                      <a:pt x="601" y="88"/>
                      <a:pt x="596" y="84"/>
                      <a:pt x="590" y="77"/>
                    </a:cubicBezTo>
                    <a:cubicBezTo>
                      <a:pt x="590" y="77"/>
                      <a:pt x="588" y="75"/>
                      <a:pt x="586" y="73"/>
                    </a:cubicBezTo>
                    <a:cubicBezTo>
                      <a:pt x="584" y="70"/>
                      <a:pt x="583" y="69"/>
                      <a:pt x="583" y="68"/>
                    </a:cubicBezTo>
                    <a:cubicBezTo>
                      <a:pt x="584" y="67"/>
                      <a:pt x="586" y="66"/>
                      <a:pt x="588" y="65"/>
                    </a:cubicBezTo>
                    <a:cubicBezTo>
                      <a:pt x="590" y="64"/>
                      <a:pt x="591" y="63"/>
                      <a:pt x="591" y="62"/>
                    </a:cubicBezTo>
                    <a:cubicBezTo>
                      <a:pt x="592" y="62"/>
                      <a:pt x="594" y="61"/>
                      <a:pt x="596" y="60"/>
                    </a:cubicBezTo>
                    <a:cubicBezTo>
                      <a:pt x="601" y="57"/>
                      <a:pt x="604" y="55"/>
                      <a:pt x="604" y="55"/>
                    </a:cubicBezTo>
                    <a:cubicBezTo>
                      <a:pt x="602" y="50"/>
                      <a:pt x="600" y="47"/>
                      <a:pt x="598" y="47"/>
                    </a:cubicBezTo>
                    <a:cubicBezTo>
                      <a:pt x="596" y="47"/>
                      <a:pt x="594" y="50"/>
                      <a:pt x="591" y="53"/>
                    </a:cubicBezTo>
                    <a:cubicBezTo>
                      <a:pt x="590" y="55"/>
                      <a:pt x="589" y="56"/>
                      <a:pt x="588" y="57"/>
                    </a:cubicBezTo>
                    <a:cubicBezTo>
                      <a:pt x="584" y="61"/>
                      <a:pt x="580" y="64"/>
                      <a:pt x="578" y="64"/>
                    </a:cubicBezTo>
                    <a:cubicBezTo>
                      <a:pt x="577" y="64"/>
                      <a:pt x="576" y="63"/>
                      <a:pt x="576" y="61"/>
                    </a:cubicBezTo>
                    <a:cubicBezTo>
                      <a:pt x="575" y="60"/>
                      <a:pt x="575" y="60"/>
                      <a:pt x="575" y="60"/>
                    </a:cubicBezTo>
                    <a:cubicBezTo>
                      <a:pt x="574" y="55"/>
                      <a:pt x="575" y="52"/>
                      <a:pt x="576" y="49"/>
                    </a:cubicBezTo>
                    <a:cubicBezTo>
                      <a:pt x="578" y="47"/>
                      <a:pt x="581" y="45"/>
                      <a:pt x="585" y="45"/>
                    </a:cubicBezTo>
                    <a:cubicBezTo>
                      <a:pt x="585" y="45"/>
                      <a:pt x="586" y="45"/>
                      <a:pt x="587" y="45"/>
                    </a:cubicBezTo>
                    <a:cubicBezTo>
                      <a:pt x="591" y="45"/>
                      <a:pt x="593" y="44"/>
                      <a:pt x="593" y="44"/>
                    </a:cubicBezTo>
                    <a:cubicBezTo>
                      <a:pt x="593" y="40"/>
                      <a:pt x="591" y="36"/>
                      <a:pt x="587" y="32"/>
                    </a:cubicBezTo>
                    <a:cubicBezTo>
                      <a:pt x="587" y="32"/>
                      <a:pt x="586" y="32"/>
                      <a:pt x="585" y="33"/>
                    </a:cubicBezTo>
                    <a:cubicBezTo>
                      <a:pt x="584" y="33"/>
                      <a:pt x="583" y="34"/>
                      <a:pt x="582" y="34"/>
                    </a:cubicBezTo>
                    <a:cubicBezTo>
                      <a:pt x="580" y="35"/>
                      <a:pt x="578" y="35"/>
                      <a:pt x="576" y="35"/>
                    </a:cubicBezTo>
                    <a:cubicBezTo>
                      <a:pt x="575" y="35"/>
                      <a:pt x="575" y="32"/>
                      <a:pt x="576" y="27"/>
                    </a:cubicBezTo>
                    <a:cubicBezTo>
                      <a:pt x="576" y="22"/>
                      <a:pt x="576" y="18"/>
                      <a:pt x="577" y="15"/>
                    </a:cubicBezTo>
                    <a:cubicBezTo>
                      <a:pt x="577" y="13"/>
                      <a:pt x="578" y="10"/>
                      <a:pt x="579" y="7"/>
                    </a:cubicBezTo>
                    <a:cubicBezTo>
                      <a:pt x="580" y="6"/>
                      <a:pt x="580" y="5"/>
                      <a:pt x="580" y="5"/>
                    </a:cubicBezTo>
                    <a:cubicBezTo>
                      <a:pt x="578" y="3"/>
                      <a:pt x="575" y="2"/>
                      <a:pt x="571" y="2"/>
                    </a:cubicBezTo>
                    <a:cubicBezTo>
                      <a:pt x="570" y="2"/>
                      <a:pt x="569" y="3"/>
                      <a:pt x="569" y="4"/>
                    </a:cubicBezTo>
                    <a:cubicBezTo>
                      <a:pt x="569" y="6"/>
                      <a:pt x="569" y="9"/>
                      <a:pt x="568" y="14"/>
                    </a:cubicBezTo>
                    <a:cubicBezTo>
                      <a:pt x="568" y="22"/>
                      <a:pt x="568" y="29"/>
                      <a:pt x="567" y="33"/>
                    </a:cubicBezTo>
                    <a:cubicBezTo>
                      <a:pt x="567" y="37"/>
                      <a:pt x="566" y="39"/>
                      <a:pt x="564" y="39"/>
                    </a:cubicBezTo>
                    <a:close/>
                    <a:moveTo>
                      <a:pt x="594" y="29"/>
                    </a:moveTo>
                    <a:cubicBezTo>
                      <a:pt x="593" y="27"/>
                      <a:pt x="593" y="25"/>
                      <a:pt x="593" y="21"/>
                    </a:cubicBezTo>
                    <a:cubicBezTo>
                      <a:pt x="594" y="17"/>
                      <a:pt x="595" y="14"/>
                      <a:pt x="596" y="14"/>
                    </a:cubicBezTo>
                    <a:cubicBezTo>
                      <a:pt x="597" y="14"/>
                      <a:pt x="598" y="14"/>
                      <a:pt x="599" y="16"/>
                    </a:cubicBezTo>
                    <a:cubicBezTo>
                      <a:pt x="600" y="17"/>
                      <a:pt x="602" y="19"/>
                      <a:pt x="603" y="20"/>
                    </a:cubicBezTo>
                    <a:cubicBezTo>
                      <a:pt x="608" y="24"/>
                      <a:pt x="611" y="27"/>
                      <a:pt x="610" y="31"/>
                    </a:cubicBezTo>
                    <a:cubicBezTo>
                      <a:pt x="609" y="32"/>
                      <a:pt x="606" y="32"/>
                      <a:pt x="601" y="32"/>
                    </a:cubicBezTo>
                    <a:cubicBezTo>
                      <a:pt x="597" y="31"/>
                      <a:pt x="595" y="30"/>
                      <a:pt x="594" y="29"/>
                    </a:cubicBezTo>
                    <a:close/>
                    <a:moveTo>
                      <a:pt x="542" y="72"/>
                    </a:moveTo>
                    <a:cubicBezTo>
                      <a:pt x="541" y="71"/>
                      <a:pt x="540" y="68"/>
                      <a:pt x="541" y="64"/>
                    </a:cubicBezTo>
                    <a:cubicBezTo>
                      <a:pt x="542" y="61"/>
                      <a:pt x="543" y="59"/>
                      <a:pt x="544" y="59"/>
                    </a:cubicBezTo>
                    <a:cubicBezTo>
                      <a:pt x="544" y="59"/>
                      <a:pt x="545" y="59"/>
                      <a:pt x="545" y="60"/>
                    </a:cubicBezTo>
                    <a:cubicBezTo>
                      <a:pt x="546" y="61"/>
                      <a:pt x="548" y="62"/>
                      <a:pt x="549" y="63"/>
                    </a:cubicBezTo>
                    <a:cubicBezTo>
                      <a:pt x="553" y="65"/>
                      <a:pt x="556" y="67"/>
                      <a:pt x="557" y="68"/>
                    </a:cubicBezTo>
                    <a:cubicBezTo>
                      <a:pt x="558" y="69"/>
                      <a:pt x="558" y="71"/>
                      <a:pt x="558" y="72"/>
                    </a:cubicBezTo>
                    <a:cubicBezTo>
                      <a:pt x="557" y="74"/>
                      <a:pt x="554" y="74"/>
                      <a:pt x="549" y="74"/>
                    </a:cubicBezTo>
                    <a:cubicBezTo>
                      <a:pt x="546" y="74"/>
                      <a:pt x="543" y="74"/>
                      <a:pt x="542" y="72"/>
                    </a:cubicBezTo>
                    <a:close/>
                    <a:moveTo>
                      <a:pt x="544" y="87"/>
                    </a:moveTo>
                    <a:cubicBezTo>
                      <a:pt x="546" y="85"/>
                      <a:pt x="550" y="82"/>
                      <a:pt x="557" y="77"/>
                    </a:cubicBezTo>
                    <a:cubicBezTo>
                      <a:pt x="561" y="75"/>
                      <a:pt x="563" y="73"/>
                      <a:pt x="563" y="73"/>
                    </a:cubicBezTo>
                    <a:cubicBezTo>
                      <a:pt x="563" y="74"/>
                      <a:pt x="563" y="76"/>
                      <a:pt x="561" y="79"/>
                    </a:cubicBezTo>
                    <a:cubicBezTo>
                      <a:pt x="550" y="90"/>
                      <a:pt x="543" y="97"/>
                      <a:pt x="539" y="102"/>
                    </a:cubicBezTo>
                    <a:cubicBezTo>
                      <a:pt x="539" y="103"/>
                      <a:pt x="538" y="103"/>
                      <a:pt x="538" y="104"/>
                    </a:cubicBezTo>
                    <a:cubicBezTo>
                      <a:pt x="536" y="106"/>
                      <a:pt x="535" y="108"/>
                      <a:pt x="534" y="108"/>
                    </a:cubicBezTo>
                    <a:cubicBezTo>
                      <a:pt x="531" y="106"/>
                      <a:pt x="528" y="102"/>
                      <a:pt x="526" y="96"/>
                    </a:cubicBezTo>
                    <a:cubicBezTo>
                      <a:pt x="526" y="96"/>
                      <a:pt x="528" y="95"/>
                      <a:pt x="532" y="93"/>
                    </a:cubicBezTo>
                    <a:cubicBezTo>
                      <a:pt x="537" y="90"/>
                      <a:pt x="541" y="88"/>
                      <a:pt x="544" y="87"/>
                    </a:cubicBezTo>
                    <a:close/>
                  </a:path>
                </a:pathLst>
              </a:custGeom>
              <a:grpFill/>
              <a:ln>
                <a:noFill/>
              </a:ln>
            </p:spPr>
            <p:txBody>
              <a:bodyPr anchor="ctr"/>
              <a:lstStyle/>
              <a:p>
                <a:pPr algn="ctr"/>
                <a:endParaRPr/>
              </a:p>
            </p:txBody>
          </p:sp>
          <p:sp>
            <p:nvSpPr>
              <p:cNvPr id="78" name="iŝḷïďé">
                <a:extLst>
                  <a:ext uri="{FF2B5EF4-FFF2-40B4-BE49-F238E27FC236}">
                    <a16:creationId xmlns:a16="http://schemas.microsoft.com/office/drawing/2014/main" id="{A5BAE57E-0482-4E8A-809C-C0A0A1192F28}"/>
                  </a:ext>
                </a:extLst>
              </p:cNvPr>
              <p:cNvSpPr/>
              <p:nvPr/>
            </p:nvSpPr>
            <p:spPr bwMode="auto">
              <a:xfrm>
                <a:off x="3214688" y="3644901"/>
                <a:ext cx="268288" cy="95250"/>
              </a:xfrm>
              <a:custGeom>
                <a:avLst/>
                <a:gdLst>
                  <a:gd name="T0" fmla="*/ 49 w 342"/>
                  <a:gd name="T1" fmla="*/ 45 h 121"/>
                  <a:gd name="T2" fmla="*/ 2 w 342"/>
                  <a:gd name="T3" fmla="*/ 66 h 121"/>
                  <a:gd name="T4" fmla="*/ 5 w 342"/>
                  <a:gd name="T5" fmla="*/ 97 h 121"/>
                  <a:gd name="T6" fmla="*/ 31 w 342"/>
                  <a:gd name="T7" fmla="*/ 85 h 121"/>
                  <a:gd name="T8" fmla="*/ 69 w 342"/>
                  <a:gd name="T9" fmla="*/ 107 h 121"/>
                  <a:gd name="T10" fmla="*/ 80 w 342"/>
                  <a:gd name="T11" fmla="*/ 101 h 121"/>
                  <a:gd name="T12" fmla="*/ 65 w 342"/>
                  <a:gd name="T13" fmla="*/ 75 h 121"/>
                  <a:gd name="T14" fmla="*/ 56 w 342"/>
                  <a:gd name="T15" fmla="*/ 68 h 121"/>
                  <a:gd name="T16" fmla="*/ 88 w 342"/>
                  <a:gd name="T17" fmla="*/ 62 h 121"/>
                  <a:gd name="T18" fmla="*/ 73 w 342"/>
                  <a:gd name="T19" fmla="*/ 12 h 121"/>
                  <a:gd name="T20" fmla="*/ 32 w 342"/>
                  <a:gd name="T21" fmla="*/ 14 h 121"/>
                  <a:gd name="T22" fmla="*/ 44 w 342"/>
                  <a:gd name="T23" fmla="*/ 39 h 121"/>
                  <a:gd name="T24" fmla="*/ 52 w 342"/>
                  <a:gd name="T25" fmla="*/ 22 h 121"/>
                  <a:gd name="T26" fmla="*/ 52 w 342"/>
                  <a:gd name="T27" fmla="*/ 14 h 121"/>
                  <a:gd name="T28" fmla="*/ 46 w 342"/>
                  <a:gd name="T29" fmla="*/ 77 h 121"/>
                  <a:gd name="T30" fmla="*/ 44 w 342"/>
                  <a:gd name="T31" fmla="*/ 65 h 121"/>
                  <a:gd name="T32" fmla="*/ 182 w 342"/>
                  <a:gd name="T33" fmla="*/ 95 h 121"/>
                  <a:gd name="T34" fmla="*/ 200 w 342"/>
                  <a:gd name="T35" fmla="*/ 109 h 121"/>
                  <a:gd name="T36" fmla="*/ 202 w 342"/>
                  <a:gd name="T37" fmla="*/ 11 h 121"/>
                  <a:gd name="T38" fmla="*/ 137 w 342"/>
                  <a:gd name="T39" fmla="*/ 61 h 121"/>
                  <a:gd name="T40" fmla="*/ 157 w 342"/>
                  <a:gd name="T41" fmla="*/ 35 h 121"/>
                  <a:gd name="T42" fmla="*/ 174 w 342"/>
                  <a:gd name="T43" fmla="*/ 30 h 121"/>
                  <a:gd name="T44" fmla="*/ 160 w 342"/>
                  <a:gd name="T45" fmla="*/ 18 h 121"/>
                  <a:gd name="T46" fmla="*/ 132 w 342"/>
                  <a:gd name="T47" fmla="*/ 52 h 121"/>
                  <a:gd name="T48" fmla="*/ 180 w 342"/>
                  <a:gd name="T49" fmla="*/ 39 h 121"/>
                  <a:gd name="T50" fmla="*/ 181 w 342"/>
                  <a:gd name="T51" fmla="*/ 70 h 121"/>
                  <a:gd name="T52" fmla="*/ 168 w 342"/>
                  <a:gd name="T53" fmla="*/ 51 h 121"/>
                  <a:gd name="T54" fmla="*/ 147 w 342"/>
                  <a:gd name="T55" fmla="*/ 74 h 121"/>
                  <a:gd name="T56" fmla="*/ 153 w 342"/>
                  <a:gd name="T57" fmla="*/ 92 h 121"/>
                  <a:gd name="T58" fmla="*/ 172 w 342"/>
                  <a:gd name="T59" fmla="*/ 101 h 121"/>
                  <a:gd name="T60" fmla="*/ 140 w 342"/>
                  <a:gd name="T61" fmla="*/ 63 h 121"/>
                  <a:gd name="T62" fmla="*/ 147 w 342"/>
                  <a:gd name="T63" fmla="*/ 57 h 121"/>
                  <a:gd name="T64" fmla="*/ 283 w 342"/>
                  <a:gd name="T65" fmla="*/ 11 h 121"/>
                  <a:gd name="T66" fmla="*/ 282 w 342"/>
                  <a:gd name="T67" fmla="*/ 20 h 121"/>
                  <a:gd name="T68" fmla="*/ 287 w 342"/>
                  <a:gd name="T69" fmla="*/ 34 h 121"/>
                  <a:gd name="T70" fmla="*/ 292 w 342"/>
                  <a:gd name="T71" fmla="*/ 28 h 121"/>
                  <a:gd name="T72" fmla="*/ 257 w 342"/>
                  <a:gd name="T73" fmla="*/ 40 h 121"/>
                  <a:gd name="T74" fmla="*/ 261 w 342"/>
                  <a:gd name="T75" fmla="*/ 50 h 121"/>
                  <a:gd name="T76" fmla="*/ 277 w 342"/>
                  <a:gd name="T77" fmla="*/ 36 h 121"/>
                  <a:gd name="T78" fmla="*/ 253 w 342"/>
                  <a:gd name="T79" fmla="*/ 57 h 121"/>
                  <a:gd name="T80" fmla="*/ 268 w 342"/>
                  <a:gd name="T81" fmla="*/ 62 h 121"/>
                  <a:gd name="T82" fmla="*/ 241 w 342"/>
                  <a:gd name="T83" fmla="*/ 75 h 121"/>
                  <a:gd name="T84" fmla="*/ 257 w 342"/>
                  <a:gd name="T85" fmla="*/ 77 h 121"/>
                  <a:gd name="T86" fmla="*/ 252 w 342"/>
                  <a:gd name="T87" fmla="*/ 101 h 121"/>
                  <a:gd name="T88" fmla="*/ 277 w 342"/>
                  <a:gd name="T89" fmla="*/ 105 h 121"/>
                  <a:gd name="T90" fmla="*/ 280 w 342"/>
                  <a:gd name="T91" fmla="*/ 76 h 121"/>
                  <a:gd name="T92" fmla="*/ 292 w 342"/>
                  <a:gd name="T93" fmla="*/ 67 h 121"/>
                  <a:gd name="T94" fmla="*/ 281 w 342"/>
                  <a:gd name="T95" fmla="*/ 58 h 121"/>
                  <a:gd name="T96" fmla="*/ 282 w 342"/>
                  <a:gd name="T97" fmla="*/ 48 h 121"/>
                  <a:gd name="T98" fmla="*/ 298 w 342"/>
                  <a:gd name="T99" fmla="*/ 78 h 121"/>
                  <a:gd name="T100" fmla="*/ 283 w 342"/>
                  <a:gd name="T101" fmla="*/ 93 h 121"/>
                  <a:gd name="T102" fmla="*/ 316 w 342"/>
                  <a:gd name="T103" fmla="*/ 29 h 121"/>
                  <a:gd name="T104" fmla="*/ 312 w 342"/>
                  <a:gd name="T105" fmla="*/ 40 h 121"/>
                  <a:gd name="T106" fmla="*/ 337 w 342"/>
                  <a:gd name="T107" fmla="*/ 46 h 121"/>
                  <a:gd name="T108" fmla="*/ 327 w 342"/>
                  <a:gd name="T109" fmla="*/ 60 h 121"/>
                  <a:gd name="T110" fmla="*/ 320 w 342"/>
                  <a:gd name="T111" fmla="*/ 107 h 121"/>
                  <a:gd name="T112" fmla="*/ 313 w 342"/>
                  <a:gd name="T113" fmla="*/ 105 h 121"/>
                  <a:gd name="T114" fmla="*/ 261 w 342"/>
                  <a:gd name="T115" fmla="*/ 77 h 121"/>
                  <a:gd name="T116" fmla="*/ 263 w 342"/>
                  <a:gd name="T117" fmla="*/ 9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2" h="121">
                    <a:moveTo>
                      <a:pt x="35" y="50"/>
                    </a:moveTo>
                    <a:cubicBezTo>
                      <a:pt x="36" y="51"/>
                      <a:pt x="37" y="51"/>
                      <a:pt x="39" y="50"/>
                    </a:cubicBezTo>
                    <a:cubicBezTo>
                      <a:pt x="40" y="49"/>
                      <a:pt x="40" y="49"/>
                      <a:pt x="41" y="49"/>
                    </a:cubicBezTo>
                    <a:cubicBezTo>
                      <a:pt x="41" y="49"/>
                      <a:pt x="42" y="49"/>
                      <a:pt x="42" y="48"/>
                    </a:cubicBezTo>
                    <a:cubicBezTo>
                      <a:pt x="46" y="46"/>
                      <a:pt x="48" y="45"/>
                      <a:pt x="49" y="45"/>
                    </a:cubicBezTo>
                    <a:cubicBezTo>
                      <a:pt x="50" y="45"/>
                      <a:pt x="53" y="47"/>
                      <a:pt x="56" y="50"/>
                    </a:cubicBezTo>
                    <a:cubicBezTo>
                      <a:pt x="57" y="51"/>
                      <a:pt x="58" y="52"/>
                      <a:pt x="58" y="52"/>
                    </a:cubicBezTo>
                    <a:cubicBezTo>
                      <a:pt x="31" y="58"/>
                      <a:pt x="13" y="62"/>
                      <a:pt x="6" y="65"/>
                    </a:cubicBezTo>
                    <a:cubicBezTo>
                      <a:pt x="6" y="65"/>
                      <a:pt x="5" y="65"/>
                      <a:pt x="5" y="65"/>
                    </a:cubicBezTo>
                    <a:cubicBezTo>
                      <a:pt x="3" y="65"/>
                      <a:pt x="3" y="65"/>
                      <a:pt x="2" y="66"/>
                    </a:cubicBezTo>
                    <a:cubicBezTo>
                      <a:pt x="3" y="69"/>
                      <a:pt x="4" y="72"/>
                      <a:pt x="7" y="74"/>
                    </a:cubicBezTo>
                    <a:cubicBezTo>
                      <a:pt x="7" y="74"/>
                      <a:pt x="8" y="74"/>
                      <a:pt x="9" y="73"/>
                    </a:cubicBezTo>
                    <a:cubicBezTo>
                      <a:pt x="11" y="72"/>
                      <a:pt x="13" y="70"/>
                      <a:pt x="14" y="70"/>
                    </a:cubicBezTo>
                    <a:cubicBezTo>
                      <a:pt x="18" y="69"/>
                      <a:pt x="24" y="68"/>
                      <a:pt x="31" y="67"/>
                    </a:cubicBezTo>
                    <a:cubicBezTo>
                      <a:pt x="29" y="80"/>
                      <a:pt x="21" y="90"/>
                      <a:pt x="5" y="97"/>
                    </a:cubicBezTo>
                    <a:cubicBezTo>
                      <a:pt x="2" y="98"/>
                      <a:pt x="0" y="100"/>
                      <a:pt x="0" y="100"/>
                    </a:cubicBezTo>
                    <a:cubicBezTo>
                      <a:pt x="1" y="101"/>
                      <a:pt x="3" y="102"/>
                      <a:pt x="7" y="101"/>
                    </a:cubicBezTo>
                    <a:cubicBezTo>
                      <a:pt x="15" y="100"/>
                      <a:pt x="21" y="98"/>
                      <a:pt x="24" y="96"/>
                    </a:cubicBezTo>
                    <a:cubicBezTo>
                      <a:pt x="24" y="96"/>
                      <a:pt x="24" y="95"/>
                      <a:pt x="24" y="94"/>
                    </a:cubicBezTo>
                    <a:cubicBezTo>
                      <a:pt x="25" y="88"/>
                      <a:pt x="27" y="86"/>
                      <a:pt x="31" y="85"/>
                    </a:cubicBezTo>
                    <a:cubicBezTo>
                      <a:pt x="32" y="85"/>
                      <a:pt x="33" y="86"/>
                      <a:pt x="35" y="87"/>
                    </a:cubicBezTo>
                    <a:cubicBezTo>
                      <a:pt x="36" y="87"/>
                      <a:pt x="36" y="87"/>
                      <a:pt x="36" y="87"/>
                    </a:cubicBezTo>
                    <a:cubicBezTo>
                      <a:pt x="40" y="90"/>
                      <a:pt x="44" y="92"/>
                      <a:pt x="49" y="94"/>
                    </a:cubicBezTo>
                    <a:cubicBezTo>
                      <a:pt x="55" y="96"/>
                      <a:pt x="58" y="97"/>
                      <a:pt x="58" y="97"/>
                    </a:cubicBezTo>
                    <a:cubicBezTo>
                      <a:pt x="65" y="100"/>
                      <a:pt x="69" y="103"/>
                      <a:pt x="69" y="107"/>
                    </a:cubicBezTo>
                    <a:cubicBezTo>
                      <a:pt x="69" y="111"/>
                      <a:pt x="71" y="113"/>
                      <a:pt x="75" y="114"/>
                    </a:cubicBezTo>
                    <a:cubicBezTo>
                      <a:pt x="87" y="116"/>
                      <a:pt x="98" y="116"/>
                      <a:pt x="105" y="114"/>
                    </a:cubicBezTo>
                    <a:cubicBezTo>
                      <a:pt x="108" y="113"/>
                      <a:pt x="110" y="113"/>
                      <a:pt x="109" y="112"/>
                    </a:cubicBezTo>
                    <a:cubicBezTo>
                      <a:pt x="109" y="111"/>
                      <a:pt x="108" y="110"/>
                      <a:pt x="104" y="108"/>
                    </a:cubicBezTo>
                    <a:cubicBezTo>
                      <a:pt x="99" y="106"/>
                      <a:pt x="91" y="104"/>
                      <a:pt x="80" y="101"/>
                    </a:cubicBezTo>
                    <a:cubicBezTo>
                      <a:pt x="76" y="100"/>
                      <a:pt x="73" y="99"/>
                      <a:pt x="72" y="99"/>
                    </a:cubicBezTo>
                    <a:cubicBezTo>
                      <a:pt x="72" y="98"/>
                      <a:pt x="69" y="97"/>
                      <a:pt x="64" y="94"/>
                    </a:cubicBezTo>
                    <a:cubicBezTo>
                      <a:pt x="59" y="91"/>
                      <a:pt x="56" y="89"/>
                      <a:pt x="54" y="88"/>
                    </a:cubicBezTo>
                    <a:cubicBezTo>
                      <a:pt x="54" y="84"/>
                      <a:pt x="55" y="81"/>
                      <a:pt x="57" y="79"/>
                    </a:cubicBezTo>
                    <a:cubicBezTo>
                      <a:pt x="60" y="77"/>
                      <a:pt x="62" y="76"/>
                      <a:pt x="65" y="75"/>
                    </a:cubicBezTo>
                    <a:cubicBezTo>
                      <a:pt x="66" y="75"/>
                      <a:pt x="67" y="75"/>
                      <a:pt x="69" y="76"/>
                    </a:cubicBezTo>
                    <a:cubicBezTo>
                      <a:pt x="70" y="76"/>
                      <a:pt x="70" y="76"/>
                      <a:pt x="71" y="76"/>
                    </a:cubicBezTo>
                    <a:cubicBezTo>
                      <a:pt x="71" y="75"/>
                      <a:pt x="71" y="74"/>
                      <a:pt x="71" y="73"/>
                    </a:cubicBezTo>
                    <a:cubicBezTo>
                      <a:pt x="70" y="70"/>
                      <a:pt x="69" y="68"/>
                      <a:pt x="69" y="68"/>
                    </a:cubicBezTo>
                    <a:cubicBezTo>
                      <a:pt x="67" y="67"/>
                      <a:pt x="63" y="67"/>
                      <a:pt x="56" y="68"/>
                    </a:cubicBezTo>
                    <a:cubicBezTo>
                      <a:pt x="56" y="66"/>
                      <a:pt x="56" y="65"/>
                      <a:pt x="56" y="63"/>
                    </a:cubicBezTo>
                    <a:cubicBezTo>
                      <a:pt x="56" y="63"/>
                      <a:pt x="57" y="63"/>
                      <a:pt x="57" y="63"/>
                    </a:cubicBezTo>
                    <a:cubicBezTo>
                      <a:pt x="67" y="61"/>
                      <a:pt x="73" y="60"/>
                      <a:pt x="77" y="61"/>
                    </a:cubicBezTo>
                    <a:cubicBezTo>
                      <a:pt x="78" y="61"/>
                      <a:pt x="80" y="61"/>
                      <a:pt x="82" y="62"/>
                    </a:cubicBezTo>
                    <a:cubicBezTo>
                      <a:pt x="85" y="63"/>
                      <a:pt x="88" y="63"/>
                      <a:pt x="88" y="62"/>
                    </a:cubicBezTo>
                    <a:cubicBezTo>
                      <a:pt x="89" y="62"/>
                      <a:pt x="89" y="59"/>
                      <a:pt x="88" y="56"/>
                    </a:cubicBezTo>
                    <a:cubicBezTo>
                      <a:pt x="86" y="51"/>
                      <a:pt x="85" y="49"/>
                      <a:pt x="83" y="49"/>
                    </a:cubicBezTo>
                    <a:cubicBezTo>
                      <a:pt x="83" y="49"/>
                      <a:pt x="81" y="49"/>
                      <a:pt x="77" y="49"/>
                    </a:cubicBezTo>
                    <a:cubicBezTo>
                      <a:pt x="74" y="50"/>
                      <a:pt x="71" y="51"/>
                      <a:pt x="68" y="51"/>
                    </a:cubicBezTo>
                    <a:cubicBezTo>
                      <a:pt x="70" y="31"/>
                      <a:pt x="71" y="18"/>
                      <a:pt x="73" y="12"/>
                    </a:cubicBezTo>
                    <a:cubicBezTo>
                      <a:pt x="73" y="12"/>
                      <a:pt x="74" y="11"/>
                      <a:pt x="74" y="11"/>
                    </a:cubicBezTo>
                    <a:cubicBezTo>
                      <a:pt x="73" y="10"/>
                      <a:pt x="71" y="9"/>
                      <a:pt x="68" y="8"/>
                    </a:cubicBezTo>
                    <a:cubicBezTo>
                      <a:pt x="63" y="7"/>
                      <a:pt x="56" y="8"/>
                      <a:pt x="49" y="10"/>
                    </a:cubicBezTo>
                    <a:cubicBezTo>
                      <a:pt x="42" y="12"/>
                      <a:pt x="37" y="13"/>
                      <a:pt x="33" y="13"/>
                    </a:cubicBezTo>
                    <a:cubicBezTo>
                      <a:pt x="32" y="13"/>
                      <a:pt x="32" y="13"/>
                      <a:pt x="32" y="14"/>
                    </a:cubicBezTo>
                    <a:cubicBezTo>
                      <a:pt x="31" y="31"/>
                      <a:pt x="32" y="43"/>
                      <a:pt x="35" y="50"/>
                    </a:cubicBezTo>
                    <a:close/>
                    <a:moveTo>
                      <a:pt x="57" y="44"/>
                    </a:moveTo>
                    <a:cubicBezTo>
                      <a:pt x="56" y="44"/>
                      <a:pt x="55" y="44"/>
                      <a:pt x="53" y="43"/>
                    </a:cubicBezTo>
                    <a:cubicBezTo>
                      <a:pt x="53" y="40"/>
                      <a:pt x="53" y="38"/>
                      <a:pt x="53" y="38"/>
                    </a:cubicBezTo>
                    <a:cubicBezTo>
                      <a:pt x="51" y="38"/>
                      <a:pt x="48" y="38"/>
                      <a:pt x="44" y="39"/>
                    </a:cubicBezTo>
                    <a:cubicBezTo>
                      <a:pt x="43" y="39"/>
                      <a:pt x="43" y="39"/>
                      <a:pt x="42" y="39"/>
                    </a:cubicBezTo>
                    <a:cubicBezTo>
                      <a:pt x="42" y="38"/>
                      <a:pt x="42" y="37"/>
                      <a:pt x="42" y="36"/>
                    </a:cubicBezTo>
                    <a:cubicBezTo>
                      <a:pt x="43" y="34"/>
                      <a:pt x="45" y="32"/>
                      <a:pt x="48" y="31"/>
                    </a:cubicBezTo>
                    <a:cubicBezTo>
                      <a:pt x="50" y="31"/>
                      <a:pt x="51" y="31"/>
                      <a:pt x="51" y="30"/>
                    </a:cubicBezTo>
                    <a:cubicBezTo>
                      <a:pt x="52" y="26"/>
                      <a:pt x="53" y="23"/>
                      <a:pt x="52" y="22"/>
                    </a:cubicBezTo>
                    <a:cubicBezTo>
                      <a:pt x="52" y="22"/>
                      <a:pt x="51" y="22"/>
                      <a:pt x="49" y="22"/>
                    </a:cubicBezTo>
                    <a:cubicBezTo>
                      <a:pt x="46" y="23"/>
                      <a:pt x="44" y="23"/>
                      <a:pt x="43" y="23"/>
                    </a:cubicBezTo>
                    <a:cubicBezTo>
                      <a:pt x="43" y="23"/>
                      <a:pt x="43" y="22"/>
                      <a:pt x="43" y="21"/>
                    </a:cubicBezTo>
                    <a:cubicBezTo>
                      <a:pt x="43" y="20"/>
                      <a:pt x="43" y="20"/>
                      <a:pt x="44" y="19"/>
                    </a:cubicBezTo>
                    <a:cubicBezTo>
                      <a:pt x="47" y="17"/>
                      <a:pt x="50" y="15"/>
                      <a:pt x="52" y="14"/>
                    </a:cubicBezTo>
                    <a:cubicBezTo>
                      <a:pt x="55" y="14"/>
                      <a:pt x="57" y="16"/>
                      <a:pt x="58" y="21"/>
                    </a:cubicBezTo>
                    <a:cubicBezTo>
                      <a:pt x="58" y="23"/>
                      <a:pt x="58" y="25"/>
                      <a:pt x="58" y="28"/>
                    </a:cubicBezTo>
                    <a:cubicBezTo>
                      <a:pt x="58" y="38"/>
                      <a:pt x="58" y="43"/>
                      <a:pt x="57" y="44"/>
                    </a:cubicBezTo>
                    <a:close/>
                    <a:moveTo>
                      <a:pt x="44" y="65"/>
                    </a:moveTo>
                    <a:cubicBezTo>
                      <a:pt x="47" y="67"/>
                      <a:pt x="47" y="71"/>
                      <a:pt x="46" y="77"/>
                    </a:cubicBezTo>
                    <a:cubicBezTo>
                      <a:pt x="46" y="79"/>
                      <a:pt x="46" y="80"/>
                      <a:pt x="46" y="82"/>
                    </a:cubicBezTo>
                    <a:cubicBezTo>
                      <a:pt x="43" y="80"/>
                      <a:pt x="40" y="78"/>
                      <a:pt x="37" y="75"/>
                    </a:cubicBezTo>
                    <a:cubicBezTo>
                      <a:pt x="37" y="74"/>
                      <a:pt x="37" y="74"/>
                      <a:pt x="37" y="73"/>
                    </a:cubicBezTo>
                    <a:cubicBezTo>
                      <a:pt x="38" y="69"/>
                      <a:pt x="39" y="66"/>
                      <a:pt x="40" y="65"/>
                    </a:cubicBezTo>
                    <a:cubicBezTo>
                      <a:pt x="44" y="65"/>
                      <a:pt x="44" y="65"/>
                      <a:pt x="44" y="65"/>
                    </a:cubicBezTo>
                    <a:close/>
                    <a:moveTo>
                      <a:pt x="198" y="13"/>
                    </a:moveTo>
                    <a:cubicBezTo>
                      <a:pt x="199" y="26"/>
                      <a:pt x="200" y="40"/>
                      <a:pt x="200" y="56"/>
                    </a:cubicBezTo>
                    <a:cubicBezTo>
                      <a:pt x="201" y="71"/>
                      <a:pt x="201" y="84"/>
                      <a:pt x="200" y="95"/>
                    </a:cubicBezTo>
                    <a:cubicBezTo>
                      <a:pt x="200" y="97"/>
                      <a:pt x="199" y="98"/>
                      <a:pt x="197" y="98"/>
                    </a:cubicBezTo>
                    <a:cubicBezTo>
                      <a:pt x="192" y="98"/>
                      <a:pt x="187" y="97"/>
                      <a:pt x="182" y="95"/>
                    </a:cubicBezTo>
                    <a:cubicBezTo>
                      <a:pt x="182" y="95"/>
                      <a:pt x="181" y="95"/>
                      <a:pt x="181" y="95"/>
                    </a:cubicBezTo>
                    <a:cubicBezTo>
                      <a:pt x="181" y="96"/>
                      <a:pt x="182" y="97"/>
                      <a:pt x="182" y="97"/>
                    </a:cubicBezTo>
                    <a:cubicBezTo>
                      <a:pt x="184" y="99"/>
                      <a:pt x="187" y="102"/>
                      <a:pt x="192" y="105"/>
                    </a:cubicBezTo>
                    <a:cubicBezTo>
                      <a:pt x="194" y="106"/>
                      <a:pt x="195" y="107"/>
                      <a:pt x="195" y="107"/>
                    </a:cubicBezTo>
                    <a:cubicBezTo>
                      <a:pt x="196" y="107"/>
                      <a:pt x="198" y="108"/>
                      <a:pt x="200" y="109"/>
                    </a:cubicBezTo>
                    <a:cubicBezTo>
                      <a:pt x="203" y="110"/>
                      <a:pt x="205" y="111"/>
                      <a:pt x="207" y="112"/>
                    </a:cubicBezTo>
                    <a:cubicBezTo>
                      <a:pt x="209" y="113"/>
                      <a:pt x="211" y="112"/>
                      <a:pt x="211" y="109"/>
                    </a:cubicBezTo>
                    <a:cubicBezTo>
                      <a:pt x="209" y="94"/>
                      <a:pt x="208" y="66"/>
                      <a:pt x="208" y="27"/>
                    </a:cubicBezTo>
                    <a:cubicBezTo>
                      <a:pt x="208" y="24"/>
                      <a:pt x="209" y="21"/>
                      <a:pt x="211" y="17"/>
                    </a:cubicBezTo>
                    <a:cubicBezTo>
                      <a:pt x="212" y="15"/>
                      <a:pt x="209" y="12"/>
                      <a:pt x="202" y="11"/>
                    </a:cubicBezTo>
                    <a:cubicBezTo>
                      <a:pt x="199" y="10"/>
                      <a:pt x="198" y="11"/>
                      <a:pt x="198" y="13"/>
                    </a:cubicBezTo>
                    <a:close/>
                    <a:moveTo>
                      <a:pt x="118" y="71"/>
                    </a:moveTo>
                    <a:cubicBezTo>
                      <a:pt x="117" y="72"/>
                      <a:pt x="117" y="73"/>
                      <a:pt x="117" y="73"/>
                    </a:cubicBezTo>
                    <a:cubicBezTo>
                      <a:pt x="117" y="74"/>
                      <a:pt x="118" y="74"/>
                      <a:pt x="119" y="73"/>
                    </a:cubicBezTo>
                    <a:cubicBezTo>
                      <a:pt x="125" y="72"/>
                      <a:pt x="131" y="68"/>
                      <a:pt x="137" y="61"/>
                    </a:cubicBezTo>
                    <a:cubicBezTo>
                      <a:pt x="138" y="61"/>
                      <a:pt x="138" y="59"/>
                      <a:pt x="137" y="56"/>
                    </a:cubicBezTo>
                    <a:cubicBezTo>
                      <a:pt x="136" y="55"/>
                      <a:pt x="138" y="52"/>
                      <a:pt x="143" y="45"/>
                    </a:cubicBezTo>
                    <a:cubicBezTo>
                      <a:pt x="147" y="38"/>
                      <a:pt x="151" y="34"/>
                      <a:pt x="153" y="33"/>
                    </a:cubicBezTo>
                    <a:cubicBezTo>
                      <a:pt x="154" y="32"/>
                      <a:pt x="155" y="33"/>
                      <a:pt x="157" y="34"/>
                    </a:cubicBezTo>
                    <a:cubicBezTo>
                      <a:pt x="157" y="35"/>
                      <a:pt x="158" y="35"/>
                      <a:pt x="157" y="35"/>
                    </a:cubicBezTo>
                    <a:cubicBezTo>
                      <a:pt x="160" y="38"/>
                      <a:pt x="162" y="39"/>
                      <a:pt x="164" y="39"/>
                    </a:cubicBezTo>
                    <a:cubicBezTo>
                      <a:pt x="166" y="39"/>
                      <a:pt x="167" y="38"/>
                      <a:pt x="169" y="36"/>
                    </a:cubicBezTo>
                    <a:cubicBezTo>
                      <a:pt x="169" y="36"/>
                      <a:pt x="169" y="35"/>
                      <a:pt x="169" y="35"/>
                    </a:cubicBezTo>
                    <a:cubicBezTo>
                      <a:pt x="170" y="35"/>
                      <a:pt x="170" y="35"/>
                      <a:pt x="171" y="34"/>
                    </a:cubicBezTo>
                    <a:cubicBezTo>
                      <a:pt x="173" y="32"/>
                      <a:pt x="174" y="31"/>
                      <a:pt x="174" y="30"/>
                    </a:cubicBezTo>
                    <a:cubicBezTo>
                      <a:pt x="175" y="29"/>
                      <a:pt x="174" y="29"/>
                      <a:pt x="171" y="28"/>
                    </a:cubicBezTo>
                    <a:cubicBezTo>
                      <a:pt x="164" y="28"/>
                      <a:pt x="159" y="28"/>
                      <a:pt x="156" y="27"/>
                    </a:cubicBezTo>
                    <a:cubicBezTo>
                      <a:pt x="156" y="26"/>
                      <a:pt x="156" y="26"/>
                      <a:pt x="156" y="25"/>
                    </a:cubicBezTo>
                    <a:cubicBezTo>
                      <a:pt x="158" y="23"/>
                      <a:pt x="159" y="22"/>
                      <a:pt x="160" y="20"/>
                    </a:cubicBezTo>
                    <a:cubicBezTo>
                      <a:pt x="161" y="20"/>
                      <a:pt x="161" y="19"/>
                      <a:pt x="160" y="18"/>
                    </a:cubicBezTo>
                    <a:cubicBezTo>
                      <a:pt x="160" y="18"/>
                      <a:pt x="160" y="18"/>
                      <a:pt x="160" y="18"/>
                    </a:cubicBezTo>
                    <a:cubicBezTo>
                      <a:pt x="155" y="13"/>
                      <a:pt x="152" y="12"/>
                      <a:pt x="150" y="15"/>
                    </a:cubicBezTo>
                    <a:cubicBezTo>
                      <a:pt x="150" y="16"/>
                      <a:pt x="149" y="19"/>
                      <a:pt x="147" y="22"/>
                    </a:cubicBezTo>
                    <a:cubicBezTo>
                      <a:pt x="146" y="24"/>
                      <a:pt x="146" y="26"/>
                      <a:pt x="145" y="27"/>
                    </a:cubicBezTo>
                    <a:cubicBezTo>
                      <a:pt x="138" y="41"/>
                      <a:pt x="134" y="49"/>
                      <a:pt x="132" y="52"/>
                    </a:cubicBezTo>
                    <a:cubicBezTo>
                      <a:pt x="125" y="60"/>
                      <a:pt x="120" y="66"/>
                      <a:pt x="118" y="71"/>
                    </a:cubicBezTo>
                    <a:close/>
                    <a:moveTo>
                      <a:pt x="181" y="70"/>
                    </a:moveTo>
                    <a:cubicBezTo>
                      <a:pt x="179" y="69"/>
                      <a:pt x="179" y="67"/>
                      <a:pt x="178" y="62"/>
                    </a:cubicBezTo>
                    <a:cubicBezTo>
                      <a:pt x="178" y="56"/>
                      <a:pt x="178" y="50"/>
                      <a:pt x="177" y="45"/>
                    </a:cubicBezTo>
                    <a:cubicBezTo>
                      <a:pt x="177" y="41"/>
                      <a:pt x="178" y="39"/>
                      <a:pt x="180" y="39"/>
                    </a:cubicBezTo>
                    <a:cubicBezTo>
                      <a:pt x="181" y="39"/>
                      <a:pt x="182" y="39"/>
                      <a:pt x="184" y="40"/>
                    </a:cubicBezTo>
                    <a:cubicBezTo>
                      <a:pt x="185" y="41"/>
                      <a:pt x="186" y="41"/>
                      <a:pt x="187" y="41"/>
                    </a:cubicBezTo>
                    <a:cubicBezTo>
                      <a:pt x="188" y="42"/>
                      <a:pt x="189" y="43"/>
                      <a:pt x="188" y="45"/>
                    </a:cubicBezTo>
                    <a:cubicBezTo>
                      <a:pt x="187" y="47"/>
                      <a:pt x="187" y="52"/>
                      <a:pt x="187" y="59"/>
                    </a:cubicBezTo>
                    <a:cubicBezTo>
                      <a:pt x="186" y="66"/>
                      <a:pt x="184" y="70"/>
                      <a:pt x="181" y="70"/>
                    </a:cubicBezTo>
                    <a:close/>
                    <a:moveTo>
                      <a:pt x="140" y="59"/>
                    </a:moveTo>
                    <a:cubicBezTo>
                      <a:pt x="139" y="57"/>
                      <a:pt x="142" y="54"/>
                      <a:pt x="146" y="51"/>
                    </a:cubicBezTo>
                    <a:cubicBezTo>
                      <a:pt x="150" y="49"/>
                      <a:pt x="154" y="48"/>
                      <a:pt x="157" y="47"/>
                    </a:cubicBezTo>
                    <a:cubicBezTo>
                      <a:pt x="161" y="47"/>
                      <a:pt x="165" y="48"/>
                      <a:pt x="167" y="49"/>
                    </a:cubicBezTo>
                    <a:cubicBezTo>
                      <a:pt x="169" y="50"/>
                      <a:pt x="169" y="51"/>
                      <a:pt x="168" y="51"/>
                    </a:cubicBezTo>
                    <a:cubicBezTo>
                      <a:pt x="166" y="55"/>
                      <a:pt x="164" y="60"/>
                      <a:pt x="164" y="68"/>
                    </a:cubicBezTo>
                    <a:cubicBezTo>
                      <a:pt x="164" y="71"/>
                      <a:pt x="164" y="74"/>
                      <a:pt x="163" y="76"/>
                    </a:cubicBezTo>
                    <a:cubicBezTo>
                      <a:pt x="162" y="78"/>
                      <a:pt x="162" y="78"/>
                      <a:pt x="161" y="78"/>
                    </a:cubicBezTo>
                    <a:cubicBezTo>
                      <a:pt x="158" y="78"/>
                      <a:pt x="156" y="76"/>
                      <a:pt x="152" y="74"/>
                    </a:cubicBezTo>
                    <a:cubicBezTo>
                      <a:pt x="151" y="74"/>
                      <a:pt x="150" y="74"/>
                      <a:pt x="147" y="74"/>
                    </a:cubicBezTo>
                    <a:cubicBezTo>
                      <a:pt x="149" y="74"/>
                      <a:pt x="148" y="74"/>
                      <a:pt x="146" y="73"/>
                    </a:cubicBezTo>
                    <a:cubicBezTo>
                      <a:pt x="145" y="73"/>
                      <a:pt x="144" y="74"/>
                      <a:pt x="144" y="77"/>
                    </a:cubicBezTo>
                    <a:cubicBezTo>
                      <a:pt x="144" y="84"/>
                      <a:pt x="145" y="89"/>
                      <a:pt x="146" y="90"/>
                    </a:cubicBezTo>
                    <a:cubicBezTo>
                      <a:pt x="148" y="91"/>
                      <a:pt x="150" y="92"/>
                      <a:pt x="152" y="92"/>
                    </a:cubicBezTo>
                    <a:cubicBezTo>
                      <a:pt x="152" y="92"/>
                      <a:pt x="153" y="92"/>
                      <a:pt x="153" y="92"/>
                    </a:cubicBezTo>
                    <a:cubicBezTo>
                      <a:pt x="157" y="92"/>
                      <a:pt x="160" y="91"/>
                      <a:pt x="161" y="89"/>
                    </a:cubicBezTo>
                    <a:cubicBezTo>
                      <a:pt x="163" y="87"/>
                      <a:pt x="164" y="84"/>
                      <a:pt x="165" y="78"/>
                    </a:cubicBezTo>
                    <a:cubicBezTo>
                      <a:pt x="165" y="77"/>
                      <a:pt x="166" y="77"/>
                      <a:pt x="167" y="78"/>
                    </a:cubicBezTo>
                    <a:cubicBezTo>
                      <a:pt x="169" y="83"/>
                      <a:pt x="171" y="89"/>
                      <a:pt x="172" y="96"/>
                    </a:cubicBezTo>
                    <a:cubicBezTo>
                      <a:pt x="173" y="99"/>
                      <a:pt x="173" y="100"/>
                      <a:pt x="172" y="101"/>
                    </a:cubicBezTo>
                    <a:cubicBezTo>
                      <a:pt x="170" y="101"/>
                      <a:pt x="167" y="102"/>
                      <a:pt x="162" y="102"/>
                    </a:cubicBezTo>
                    <a:cubicBezTo>
                      <a:pt x="154" y="102"/>
                      <a:pt x="148" y="102"/>
                      <a:pt x="145" y="101"/>
                    </a:cubicBezTo>
                    <a:cubicBezTo>
                      <a:pt x="142" y="98"/>
                      <a:pt x="141" y="95"/>
                      <a:pt x="140" y="90"/>
                    </a:cubicBezTo>
                    <a:cubicBezTo>
                      <a:pt x="139" y="85"/>
                      <a:pt x="138" y="79"/>
                      <a:pt x="139" y="74"/>
                    </a:cubicBezTo>
                    <a:cubicBezTo>
                      <a:pt x="139" y="71"/>
                      <a:pt x="140" y="67"/>
                      <a:pt x="140" y="63"/>
                    </a:cubicBezTo>
                    <a:cubicBezTo>
                      <a:pt x="140" y="61"/>
                      <a:pt x="140" y="60"/>
                      <a:pt x="140" y="59"/>
                    </a:cubicBezTo>
                    <a:close/>
                    <a:moveTo>
                      <a:pt x="156" y="67"/>
                    </a:moveTo>
                    <a:cubicBezTo>
                      <a:pt x="155" y="68"/>
                      <a:pt x="153" y="69"/>
                      <a:pt x="150" y="69"/>
                    </a:cubicBezTo>
                    <a:cubicBezTo>
                      <a:pt x="147" y="69"/>
                      <a:pt x="145" y="68"/>
                      <a:pt x="145" y="66"/>
                    </a:cubicBezTo>
                    <a:cubicBezTo>
                      <a:pt x="145" y="63"/>
                      <a:pt x="146" y="60"/>
                      <a:pt x="147" y="57"/>
                    </a:cubicBezTo>
                    <a:cubicBezTo>
                      <a:pt x="148" y="55"/>
                      <a:pt x="150" y="54"/>
                      <a:pt x="152" y="54"/>
                    </a:cubicBezTo>
                    <a:cubicBezTo>
                      <a:pt x="154" y="54"/>
                      <a:pt x="156" y="54"/>
                      <a:pt x="156" y="55"/>
                    </a:cubicBezTo>
                    <a:cubicBezTo>
                      <a:pt x="156" y="59"/>
                      <a:pt x="156" y="63"/>
                      <a:pt x="156" y="67"/>
                    </a:cubicBezTo>
                    <a:close/>
                    <a:moveTo>
                      <a:pt x="282" y="20"/>
                    </a:moveTo>
                    <a:cubicBezTo>
                      <a:pt x="286" y="20"/>
                      <a:pt x="286" y="17"/>
                      <a:pt x="283" y="11"/>
                    </a:cubicBezTo>
                    <a:cubicBezTo>
                      <a:pt x="283" y="10"/>
                      <a:pt x="282" y="8"/>
                      <a:pt x="281" y="6"/>
                    </a:cubicBezTo>
                    <a:cubicBezTo>
                      <a:pt x="280" y="4"/>
                      <a:pt x="280" y="3"/>
                      <a:pt x="280" y="1"/>
                    </a:cubicBezTo>
                    <a:cubicBezTo>
                      <a:pt x="279" y="0"/>
                      <a:pt x="278" y="1"/>
                      <a:pt x="276" y="2"/>
                    </a:cubicBezTo>
                    <a:cubicBezTo>
                      <a:pt x="273" y="6"/>
                      <a:pt x="272" y="10"/>
                      <a:pt x="272" y="13"/>
                    </a:cubicBezTo>
                    <a:cubicBezTo>
                      <a:pt x="273" y="16"/>
                      <a:pt x="276" y="19"/>
                      <a:pt x="282" y="20"/>
                    </a:cubicBezTo>
                    <a:close/>
                    <a:moveTo>
                      <a:pt x="282" y="48"/>
                    </a:moveTo>
                    <a:cubicBezTo>
                      <a:pt x="282" y="47"/>
                      <a:pt x="284" y="45"/>
                      <a:pt x="287" y="42"/>
                    </a:cubicBezTo>
                    <a:cubicBezTo>
                      <a:pt x="287" y="42"/>
                      <a:pt x="288" y="41"/>
                      <a:pt x="289" y="41"/>
                    </a:cubicBezTo>
                    <a:cubicBezTo>
                      <a:pt x="290" y="40"/>
                      <a:pt x="291" y="39"/>
                      <a:pt x="292" y="37"/>
                    </a:cubicBezTo>
                    <a:cubicBezTo>
                      <a:pt x="292" y="36"/>
                      <a:pt x="291" y="35"/>
                      <a:pt x="287" y="34"/>
                    </a:cubicBezTo>
                    <a:cubicBezTo>
                      <a:pt x="286" y="34"/>
                      <a:pt x="286" y="33"/>
                      <a:pt x="286" y="33"/>
                    </a:cubicBezTo>
                    <a:cubicBezTo>
                      <a:pt x="285" y="33"/>
                      <a:pt x="285" y="33"/>
                      <a:pt x="286" y="32"/>
                    </a:cubicBezTo>
                    <a:cubicBezTo>
                      <a:pt x="286" y="32"/>
                      <a:pt x="287" y="32"/>
                      <a:pt x="288" y="31"/>
                    </a:cubicBezTo>
                    <a:cubicBezTo>
                      <a:pt x="290" y="31"/>
                      <a:pt x="290" y="30"/>
                      <a:pt x="290" y="30"/>
                    </a:cubicBezTo>
                    <a:cubicBezTo>
                      <a:pt x="292" y="30"/>
                      <a:pt x="292" y="29"/>
                      <a:pt x="292" y="28"/>
                    </a:cubicBezTo>
                    <a:cubicBezTo>
                      <a:pt x="292" y="28"/>
                      <a:pt x="292" y="27"/>
                      <a:pt x="291" y="25"/>
                    </a:cubicBezTo>
                    <a:cubicBezTo>
                      <a:pt x="291" y="24"/>
                      <a:pt x="288" y="23"/>
                      <a:pt x="285" y="25"/>
                    </a:cubicBezTo>
                    <a:cubicBezTo>
                      <a:pt x="275" y="27"/>
                      <a:pt x="266" y="30"/>
                      <a:pt x="256" y="32"/>
                    </a:cubicBezTo>
                    <a:cubicBezTo>
                      <a:pt x="255" y="32"/>
                      <a:pt x="255" y="32"/>
                      <a:pt x="255" y="33"/>
                    </a:cubicBezTo>
                    <a:cubicBezTo>
                      <a:pt x="255" y="34"/>
                      <a:pt x="255" y="36"/>
                      <a:pt x="257" y="40"/>
                    </a:cubicBezTo>
                    <a:cubicBezTo>
                      <a:pt x="260" y="38"/>
                      <a:pt x="262" y="37"/>
                      <a:pt x="264" y="36"/>
                    </a:cubicBezTo>
                    <a:cubicBezTo>
                      <a:pt x="265" y="36"/>
                      <a:pt x="266" y="36"/>
                      <a:pt x="265" y="37"/>
                    </a:cubicBezTo>
                    <a:cubicBezTo>
                      <a:pt x="265" y="38"/>
                      <a:pt x="264" y="40"/>
                      <a:pt x="263" y="42"/>
                    </a:cubicBezTo>
                    <a:cubicBezTo>
                      <a:pt x="262" y="44"/>
                      <a:pt x="261" y="45"/>
                      <a:pt x="261" y="46"/>
                    </a:cubicBezTo>
                    <a:cubicBezTo>
                      <a:pt x="260" y="48"/>
                      <a:pt x="260" y="49"/>
                      <a:pt x="261" y="50"/>
                    </a:cubicBezTo>
                    <a:cubicBezTo>
                      <a:pt x="262" y="51"/>
                      <a:pt x="263" y="51"/>
                      <a:pt x="264" y="50"/>
                    </a:cubicBezTo>
                    <a:cubicBezTo>
                      <a:pt x="264" y="50"/>
                      <a:pt x="264" y="50"/>
                      <a:pt x="264" y="50"/>
                    </a:cubicBezTo>
                    <a:cubicBezTo>
                      <a:pt x="266" y="49"/>
                      <a:pt x="267" y="48"/>
                      <a:pt x="269" y="45"/>
                    </a:cubicBezTo>
                    <a:cubicBezTo>
                      <a:pt x="271" y="42"/>
                      <a:pt x="272" y="40"/>
                      <a:pt x="274" y="39"/>
                    </a:cubicBezTo>
                    <a:cubicBezTo>
                      <a:pt x="275" y="37"/>
                      <a:pt x="276" y="36"/>
                      <a:pt x="277" y="36"/>
                    </a:cubicBezTo>
                    <a:cubicBezTo>
                      <a:pt x="278" y="37"/>
                      <a:pt x="278" y="38"/>
                      <a:pt x="278" y="39"/>
                    </a:cubicBezTo>
                    <a:cubicBezTo>
                      <a:pt x="278" y="39"/>
                      <a:pt x="278" y="40"/>
                      <a:pt x="278" y="40"/>
                    </a:cubicBezTo>
                    <a:cubicBezTo>
                      <a:pt x="277" y="45"/>
                      <a:pt x="275" y="48"/>
                      <a:pt x="273" y="50"/>
                    </a:cubicBezTo>
                    <a:cubicBezTo>
                      <a:pt x="272" y="50"/>
                      <a:pt x="270" y="51"/>
                      <a:pt x="266" y="53"/>
                    </a:cubicBezTo>
                    <a:cubicBezTo>
                      <a:pt x="260" y="55"/>
                      <a:pt x="256" y="56"/>
                      <a:pt x="253" y="57"/>
                    </a:cubicBezTo>
                    <a:cubicBezTo>
                      <a:pt x="252" y="56"/>
                      <a:pt x="251" y="57"/>
                      <a:pt x="251" y="58"/>
                    </a:cubicBezTo>
                    <a:cubicBezTo>
                      <a:pt x="252" y="61"/>
                      <a:pt x="253" y="64"/>
                      <a:pt x="255" y="65"/>
                    </a:cubicBezTo>
                    <a:cubicBezTo>
                      <a:pt x="255" y="66"/>
                      <a:pt x="256" y="66"/>
                      <a:pt x="257" y="65"/>
                    </a:cubicBezTo>
                    <a:cubicBezTo>
                      <a:pt x="257" y="65"/>
                      <a:pt x="258" y="64"/>
                      <a:pt x="258" y="64"/>
                    </a:cubicBezTo>
                    <a:cubicBezTo>
                      <a:pt x="264" y="63"/>
                      <a:pt x="267" y="62"/>
                      <a:pt x="268" y="62"/>
                    </a:cubicBezTo>
                    <a:cubicBezTo>
                      <a:pt x="269" y="62"/>
                      <a:pt x="270" y="62"/>
                      <a:pt x="270" y="63"/>
                    </a:cubicBezTo>
                    <a:cubicBezTo>
                      <a:pt x="270" y="64"/>
                      <a:pt x="270" y="65"/>
                      <a:pt x="270" y="66"/>
                    </a:cubicBezTo>
                    <a:cubicBezTo>
                      <a:pt x="264" y="66"/>
                      <a:pt x="260" y="68"/>
                      <a:pt x="258" y="70"/>
                    </a:cubicBezTo>
                    <a:cubicBezTo>
                      <a:pt x="242" y="76"/>
                      <a:pt x="242" y="76"/>
                      <a:pt x="242" y="76"/>
                    </a:cubicBezTo>
                    <a:cubicBezTo>
                      <a:pt x="241" y="75"/>
                      <a:pt x="241" y="75"/>
                      <a:pt x="241" y="75"/>
                    </a:cubicBezTo>
                    <a:cubicBezTo>
                      <a:pt x="241" y="75"/>
                      <a:pt x="240" y="76"/>
                      <a:pt x="240" y="77"/>
                    </a:cubicBezTo>
                    <a:cubicBezTo>
                      <a:pt x="240" y="77"/>
                      <a:pt x="241" y="78"/>
                      <a:pt x="242" y="80"/>
                    </a:cubicBezTo>
                    <a:cubicBezTo>
                      <a:pt x="244" y="82"/>
                      <a:pt x="245" y="83"/>
                      <a:pt x="245" y="83"/>
                    </a:cubicBezTo>
                    <a:cubicBezTo>
                      <a:pt x="247" y="81"/>
                      <a:pt x="249" y="79"/>
                      <a:pt x="253" y="78"/>
                    </a:cubicBezTo>
                    <a:cubicBezTo>
                      <a:pt x="255" y="78"/>
                      <a:pt x="256" y="78"/>
                      <a:pt x="257" y="77"/>
                    </a:cubicBezTo>
                    <a:cubicBezTo>
                      <a:pt x="258" y="76"/>
                      <a:pt x="258" y="77"/>
                      <a:pt x="257" y="78"/>
                    </a:cubicBezTo>
                    <a:cubicBezTo>
                      <a:pt x="255" y="81"/>
                      <a:pt x="252" y="84"/>
                      <a:pt x="249" y="89"/>
                    </a:cubicBezTo>
                    <a:cubicBezTo>
                      <a:pt x="248" y="92"/>
                      <a:pt x="246" y="94"/>
                      <a:pt x="245" y="95"/>
                    </a:cubicBezTo>
                    <a:cubicBezTo>
                      <a:pt x="245" y="95"/>
                      <a:pt x="245" y="96"/>
                      <a:pt x="245" y="97"/>
                    </a:cubicBezTo>
                    <a:cubicBezTo>
                      <a:pt x="248" y="99"/>
                      <a:pt x="251" y="100"/>
                      <a:pt x="252" y="101"/>
                    </a:cubicBezTo>
                    <a:cubicBezTo>
                      <a:pt x="253" y="102"/>
                      <a:pt x="254" y="101"/>
                      <a:pt x="255" y="100"/>
                    </a:cubicBezTo>
                    <a:cubicBezTo>
                      <a:pt x="255" y="100"/>
                      <a:pt x="255" y="99"/>
                      <a:pt x="256" y="98"/>
                    </a:cubicBezTo>
                    <a:cubicBezTo>
                      <a:pt x="257" y="96"/>
                      <a:pt x="258" y="94"/>
                      <a:pt x="259" y="93"/>
                    </a:cubicBezTo>
                    <a:cubicBezTo>
                      <a:pt x="266" y="100"/>
                      <a:pt x="272" y="104"/>
                      <a:pt x="275" y="106"/>
                    </a:cubicBezTo>
                    <a:cubicBezTo>
                      <a:pt x="276" y="106"/>
                      <a:pt x="277" y="106"/>
                      <a:pt x="277" y="105"/>
                    </a:cubicBezTo>
                    <a:cubicBezTo>
                      <a:pt x="277" y="98"/>
                      <a:pt x="277" y="92"/>
                      <a:pt x="276" y="86"/>
                    </a:cubicBezTo>
                    <a:cubicBezTo>
                      <a:pt x="276" y="85"/>
                      <a:pt x="276" y="85"/>
                      <a:pt x="277" y="85"/>
                    </a:cubicBezTo>
                    <a:cubicBezTo>
                      <a:pt x="281" y="85"/>
                      <a:pt x="283" y="85"/>
                      <a:pt x="284" y="85"/>
                    </a:cubicBezTo>
                    <a:cubicBezTo>
                      <a:pt x="285" y="85"/>
                      <a:pt x="286" y="84"/>
                      <a:pt x="286" y="82"/>
                    </a:cubicBezTo>
                    <a:cubicBezTo>
                      <a:pt x="286" y="79"/>
                      <a:pt x="284" y="78"/>
                      <a:pt x="280" y="76"/>
                    </a:cubicBezTo>
                    <a:cubicBezTo>
                      <a:pt x="279" y="75"/>
                      <a:pt x="278" y="75"/>
                      <a:pt x="277" y="74"/>
                    </a:cubicBezTo>
                    <a:cubicBezTo>
                      <a:pt x="277" y="73"/>
                      <a:pt x="277" y="72"/>
                      <a:pt x="278" y="72"/>
                    </a:cubicBezTo>
                    <a:cubicBezTo>
                      <a:pt x="278" y="72"/>
                      <a:pt x="279" y="72"/>
                      <a:pt x="281" y="72"/>
                    </a:cubicBezTo>
                    <a:cubicBezTo>
                      <a:pt x="285" y="71"/>
                      <a:pt x="289" y="70"/>
                      <a:pt x="291" y="69"/>
                    </a:cubicBezTo>
                    <a:cubicBezTo>
                      <a:pt x="292" y="68"/>
                      <a:pt x="292" y="67"/>
                      <a:pt x="292" y="67"/>
                    </a:cubicBezTo>
                    <a:cubicBezTo>
                      <a:pt x="291" y="65"/>
                      <a:pt x="290" y="63"/>
                      <a:pt x="288" y="61"/>
                    </a:cubicBezTo>
                    <a:cubicBezTo>
                      <a:pt x="287" y="60"/>
                      <a:pt x="285" y="61"/>
                      <a:pt x="281" y="62"/>
                    </a:cubicBezTo>
                    <a:cubicBezTo>
                      <a:pt x="280" y="63"/>
                      <a:pt x="280" y="63"/>
                      <a:pt x="280" y="63"/>
                    </a:cubicBezTo>
                    <a:cubicBezTo>
                      <a:pt x="280" y="60"/>
                      <a:pt x="280" y="60"/>
                      <a:pt x="280" y="60"/>
                    </a:cubicBezTo>
                    <a:cubicBezTo>
                      <a:pt x="280" y="59"/>
                      <a:pt x="280" y="59"/>
                      <a:pt x="281" y="58"/>
                    </a:cubicBezTo>
                    <a:cubicBezTo>
                      <a:pt x="281" y="58"/>
                      <a:pt x="281" y="58"/>
                      <a:pt x="281" y="58"/>
                    </a:cubicBezTo>
                    <a:cubicBezTo>
                      <a:pt x="282" y="58"/>
                      <a:pt x="283" y="57"/>
                      <a:pt x="285" y="56"/>
                    </a:cubicBezTo>
                    <a:cubicBezTo>
                      <a:pt x="287" y="55"/>
                      <a:pt x="288" y="55"/>
                      <a:pt x="289" y="54"/>
                    </a:cubicBezTo>
                    <a:cubicBezTo>
                      <a:pt x="291" y="53"/>
                      <a:pt x="291" y="51"/>
                      <a:pt x="289" y="48"/>
                    </a:cubicBezTo>
                    <a:cubicBezTo>
                      <a:pt x="282" y="48"/>
                      <a:pt x="282" y="48"/>
                      <a:pt x="282" y="48"/>
                    </a:cubicBezTo>
                    <a:close/>
                    <a:moveTo>
                      <a:pt x="308" y="61"/>
                    </a:moveTo>
                    <a:cubicBezTo>
                      <a:pt x="302" y="64"/>
                      <a:pt x="302" y="64"/>
                      <a:pt x="302" y="64"/>
                    </a:cubicBezTo>
                    <a:cubicBezTo>
                      <a:pt x="301" y="66"/>
                      <a:pt x="301" y="68"/>
                      <a:pt x="300" y="71"/>
                    </a:cubicBezTo>
                    <a:cubicBezTo>
                      <a:pt x="299" y="74"/>
                      <a:pt x="298" y="76"/>
                      <a:pt x="298" y="77"/>
                    </a:cubicBezTo>
                    <a:cubicBezTo>
                      <a:pt x="298" y="77"/>
                      <a:pt x="298" y="78"/>
                      <a:pt x="298" y="78"/>
                    </a:cubicBezTo>
                    <a:cubicBezTo>
                      <a:pt x="299" y="80"/>
                      <a:pt x="299" y="81"/>
                      <a:pt x="299" y="82"/>
                    </a:cubicBezTo>
                    <a:cubicBezTo>
                      <a:pt x="297" y="86"/>
                      <a:pt x="293" y="90"/>
                      <a:pt x="287" y="93"/>
                    </a:cubicBezTo>
                    <a:cubicBezTo>
                      <a:pt x="287" y="93"/>
                      <a:pt x="287" y="93"/>
                      <a:pt x="286" y="93"/>
                    </a:cubicBezTo>
                    <a:cubicBezTo>
                      <a:pt x="283" y="95"/>
                      <a:pt x="282" y="95"/>
                      <a:pt x="282" y="94"/>
                    </a:cubicBezTo>
                    <a:cubicBezTo>
                      <a:pt x="282" y="94"/>
                      <a:pt x="282" y="94"/>
                      <a:pt x="283" y="93"/>
                    </a:cubicBezTo>
                    <a:cubicBezTo>
                      <a:pt x="289" y="84"/>
                      <a:pt x="293" y="75"/>
                      <a:pt x="295" y="66"/>
                    </a:cubicBezTo>
                    <a:cubicBezTo>
                      <a:pt x="297" y="58"/>
                      <a:pt x="298" y="48"/>
                      <a:pt x="297" y="36"/>
                    </a:cubicBezTo>
                    <a:cubicBezTo>
                      <a:pt x="297" y="35"/>
                      <a:pt x="298" y="34"/>
                      <a:pt x="299" y="34"/>
                    </a:cubicBezTo>
                    <a:cubicBezTo>
                      <a:pt x="302" y="33"/>
                      <a:pt x="306" y="31"/>
                      <a:pt x="312" y="30"/>
                    </a:cubicBezTo>
                    <a:cubicBezTo>
                      <a:pt x="314" y="29"/>
                      <a:pt x="315" y="29"/>
                      <a:pt x="316" y="29"/>
                    </a:cubicBezTo>
                    <a:cubicBezTo>
                      <a:pt x="320" y="27"/>
                      <a:pt x="323" y="25"/>
                      <a:pt x="325" y="23"/>
                    </a:cubicBezTo>
                    <a:cubicBezTo>
                      <a:pt x="328" y="26"/>
                      <a:pt x="329" y="30"/>
                      <a:pt x="329" y="33"/>
                    </a:cubicBezTo>
                    <a:cubicBezTo>
                      <a:pt x="329" y="34"/>
                      <a:pt x="328" y="34"/>
                      <a:pt x="326" y="35"/>
                    </a:cubicBezTo>
                    <a:cubicBezTo>
                      <a:pt x="325" y="36"/>
                      <a:pt x="324" y="36"/>
                      <a:pt x="324" y="36"/>
                    </a:cubicBezTo>
                    <a:cubicBezTo>
                      <a:pt x="323" y="37"/>
                      <a:pt x="318" y="39"/>
                      <a:pt x="312" y="40"/>
                    </a:cubicBezTo>
                    <a:cubicBezTo>
                      <a:pt x="309" y="40"/>
                      <a:pt x="307" y="41"/>
                      <a:pt x="307" y="41"/>
                    </a:cubicBezTo>
                    <a:cubicBezTo>
                      <a:pt x="305" y="46"/>
                      <a:pt x="303" y="50"/>
                      <a:pt x="303" y="53"/>
                    </a:cubicBezTo>
                    <a:cubicBezTo>
                      <a:pt x="303" y="54"/>
                      <a:pt x="304" y="54"/>
                      <a:pt x="305" y="54"/>
                    </a:cubicBezTo>
                    <a:cubicBezTo>
                      <a:pt x="315" y="51"/>
                      <a:pt x="325" y="48"/>
                      <a:pt x="335" y="46"/>
                    </a:cubicBezTo>
                    <a:cubicBezTo>
                      <a:pt x="336" y="45"/>
                      <a:pt x="337" y="46"/>
                      <a:pt x="337" y="46"/>
                    </a:cubicBezTo>
                    <a:cubicBezTo>
                      <a:pt x="339" y="50"/>
                      <a:pt x="341" y="54"/>
                      <a:pt x="342" y="58"/>
                    </a:cubicBezTo>
                    <a:cubicBezTo>
                      <a:pt x="342" y="59"/>
                      <a:pt x="342" y="60"/>
                      <a:pt x="341" y="61"/>
                    </a:cubicBezTo>
                    <a:cubicBezTo>
                      <a:pt x="340" y="60"/>
                      <a:pt x="339" y="60"/>
                      <a:pt x="338" y="60"/>
                    </a:cubicBezTo>
                    <a:cubicBezTo>
                      <a:pt x="337" y="61"/>
                      <a:pt x="336" y="61"/>
                      <a:pt x="336" y="61"/>
                    </a:cubicBezTo>
                    <a:cubicBezTo>
                      <a:pt x="333" y="60"/>
                      <a:pt x="330" y="60"/>
                      <a:pt x="327" y="60"/>
                    </a:cubicBezTo>
                    <a:cubicBezTo>
                      <a:pt x="325" y="60"/>
                      <a:pt x="324" y="60"/>
                      <a:pt x="324" y="60"/>
                    </a:cubicBezTo>
                    <a:cubicBezTo>
                      <a:pt x="322" y="71"/>
                      <a:pt x="321" y="82"/>
                      <a:pt x="322" y="92"/>
                    </a:cubicBezTo>
                    <a:cubicBezTo>
                      <a:pt x="322" y="94"/>
                      <a:pt x="322" y="95"/>
                      <a:pt x="322" y="95"/>
                    </a:cubicBezTo>
                    <a:cubicBezTo>
                      <a:pt x="322" y="96"/>
                      <a:pt x="321" y="97"/>
                      <a:pt x="321" y="100"/>
                    </a:cubicBezTo>
                    <a:cubicBezTo>
                      <a:pt x="320" y="103"/>
                      <a:pt x="320" y="106"/>
                      <a:pt x="320" y="107"/>
                    </a:cubicBezTo>
                    <a:cubicBezTo>
                      <a:pt x="320" y="109"/>
                      <a:pt x="320" y="111"/>
                      <a:pt x="321" y="115"/>
                    </a:cubicBezTo>
                    <a:cubicBezTo>
                      <a:pt x="321" y="117"/>
                      <a:pt x="322" y="118"/>
                      <a:pt x="322" y="119"/>
                    </a:cubicBezTo>
                    <a:cubicBezTo>
                      <a:pt x="322" y="120"/>
                      <a:pt x="321" y="121"/>
                      <a:pt x="320" y="121"/>
                    </a:cubicBezTo>
                    <a:cubicBezTo>
                      <a:pt x="317" y="121"/>
                      <a:pt x="315" y="121"/>
                      <a:pt x="314" y="120"/>
                    </a:cubicBezTo>
                    <a:cubicBezTo>
                      <a:pt x="314" y="116"/>
                      <a:pt x="313" y="111"/>
                      <a:pt x="313" y="105"/>
                    </a:cubicBezTo>
                    <a:cubicBezTo>
                      <a:pt x="313" y="100"/>
                      <a:pt x="313" y="94"/>
                      <a:pt x="313" y="88"/>
                    </a:cubicBezTo>
                    <a:cubicBezTo>
                      <a:pt x="313" y="83"/>
                      <a:pt x="313" y="76"/>
                      <a:pt x="312" y="66"/>
                    </a:cubicBezTo>
                    <a:cubicBezTo>
                      <a:pt x="312" y="62"/>
                      <a:pt x="310" y="60"/>
                      <a:pt x="308" y="61"/>
                    </a:cubicBezTo>
                    <a:close/>
                    <a:moveTo>
                      <a:pt x="260" y="90"/>
                    </a:moveTo>
                    <a:cubicBezTo>
                      <a:pt x="261" y="85"/>
                      <a:pt x="261" y="81"/>
                      <a:pt x="261" y="77"/>
                    </a:cubicBezTo>
                    <a:cubicBezTo>
                      <a:pt x="261" y="77"/>
                      <a:pt x="262" y="76"/>
                      <a:pt x="263" y="76"/>
                    </a:cubicBezTo>
                    <a:cubicBezTo>
                      <a:pt x="265" y="76"/>
                      <a:pt x="267" y="76"/>
                      <a:pt x="269" y="75"/>
                    </a:cubicBezTo>
                    <a:cubicBezTo>
                      <a:pt x="271" y="82"/>
                      <a:pt x="271" y="87"/>
                      <a:pt x="269" y="92"/>
                    </a:cubicBezTo>
                    <a:cubicBezTo>
                      <a:pt x="269" y="93"/>
                      <a:pt x="269" y="93"/>
                      <a:pt x="267" y="93"/>
                    </a:cubicBezTo>
                    <a:cubicBezTo>
                      <a:pt x="267" y="93"/>
                      <a:pt x="265" y="93"/>
                      <a:pt x="263" y="92"/>
                    </a:cubicBezTo>
                    <a:cubicBezTo>
                      <a:pt x="262" y="92"/>
                      <a:pt x="261" y="92"/>
                      <a:pt x="261" y="92"/>
                    </a:cubicBezTo>
                    <a:cubicBezTo>
                      <a:pt x="261" y="92"/>
                      <a:pt x="260" y="91"/>
                      <a:pt x="260" y="91"/>
                    </a:cubicBezTo>
                    <a:cubicBezTo>
                      <a:pt x="260" y="91"/>
                      <a:pt x="260" y="91"/>
                      <a:pt x="260" y="90"/>
                    </a:cubicBezTo>
                    <a:close/>
                  </a:path>
                </a:pathLst>
              </a:custGeom>
              <a:grpFill/>
              <a:ln>
                <a:noFill/>
              </a:ln>
            </p:spPr>
            <p:txBody>
              <a:bodyPr anchor="ctr"/>
              <a:lstStyle/>
              <a:p>
                <a:pPr algn="ctr"/>
                <a:endParaRPr/>
              </a:p>
            </p:txBody>
          </p:sp>
          <p:sp>
            <p:nvSpPr>
              <p:cNvPr id="79" name="îślïḓè">
                <a:extLst>
                  <a:ext uri="{FF2B5EF4-FFF2-40B4-BE49-F238E27FC236}">
                    <a16:creationId xmlns:a16="http://schemas.microsoft.com/office/drawing/2014/main" id="{2A42BFF3-0453-4964-B5C1-4481A38B5BB7}"/>
                  </a:ext>
                </a:extLst>
              </p:cNvPr>
              <p:cNvSpPr/>
              <p:nvPr/>
            </p:nvSpPr>
            <p:spPr bwMode="auto">
              <a:xfrm>
                <a:off x="2565401" y="2881313"/>
                <a:ext cx="1050925" cy="1093788"/>
              </a:xfrm>
              <a:prstGeom prst="ellipse">
                <a:avLst/>
              </a:prstGeom>
              <a:noFill/>
              <a:ln w="14288" cap="flat">
                <a:solidFill>
                  <a:schemeClr val="accent1"/>
                </a:solidFill>
                <a:prstDash val="solid"/>
                <a:round/>
                <a:headEnd/>
                <a:tailEnd/>
              </a:ln>
            </p:spPr>
            <p:txBody>
              <a:bodyPr anchor="ctr"/>
              <a:lstStyle/>
              <a:p>
                <a:pPr algn="ctr"/>
                <a:endParaRPr/>
              </a:p>
            </p:txBody>
          </p:sp>
          <p:sp>
            <p:nvSpPr>
              <p:cNvPr id="80" name="ïṡliḓe">
                <a:extLst>
                  <a:ext uri="{FF2B5EF4-FFF2-40B4-BE49-F238E27FC236}">
                    <a16:creationId xmlns:a16="http://schemas.microsoft.com/office/drawing/2014/main" id="{4B0BBBCA-A168-408F-AA00-B9B65EC4ACB8}"/>
                  </a:ext>
                </a:extLst>
              </p:cNvPr>
              <p:cNvSpPr/>
              <p:nvPr/>
            </p:nvSpPr>
            <p:spPr bwMode="auto">
              <a:xfrm>
                <a:off x="2451101" y="2881313"/>
                <a:ext cx="1277938" cy="1093788"/>
              </a:xfrm>
              <a:prstGeom prst="ellipse">
                <a:avLst/>
              </a:prstGeom>
              <a:noFill/>
              <a:ln w="15875" cap="flat">
                <a:solidFill>
                  <a:schemeClr val="accent1"/>
                </a:solidFill>
                <a:prstDash val="solid"/>
                <a:round/>
                <a:headEnd/>
                <a:tailEnd/>
              </a:ln>
            </p:spPr>
            <p:txBody>
              <a:bodyPr anchor="ctr"/>
              <a:lstStyle/>
              <a:p>
                <a:pPr algn="ctr"/>
                <a:endParaRPr/>
              </a:p>
            </p:txBody>
          </p:sp>
          <p:sp>
            <p:nvSpPr>
              <p:cNvPr id="81" name="íšḻíḋé">
                <a:extLst>
                  <a:ext uri="{FF2B5EF4-FFF2-40B4-BE49-F238E27FC236}">
                    <a16:creationId xmlns:a16="http://schemas.microsoft.com/office/drawing/2014/main" id="{07586F0A-C75A-48E8-ACA0-7F5C382C1CAE}"/>
                  </a:ext>
                </a:extLst>
              </p:cNvPr>
              <p:cNvSpPr/>
              <p:nvPr/>
            </p:nvSpPr>
            <p:spPr bwMode="auto">
              <a:xfrm>
                <a:off x="2727326" y="2957513"/>
                <a:ext cx="727075" cy="20638"/>
              </a:xfrm>
              <a:custGeom>
                <a:avLst/>
                <a:gdLst>
                  <a:gd name="T0" fmla="*/ 879 w 928"/>
                  <a:gd name="T1" fmla="*/ 0 h 27"/>
                  <a:gd name="T2" fmla="*/ 928 w 928"/>
                  <a:gd name="T3" fmla="*/ 27 h 27"/>
                  <a:gd name="T4" fmla="*/ 0 w 928"/>
                  <a:gd name="T5" fmla="*/ 27 h 27"/>
                  <a:gd name="T6" fmla="*/ 49 w 928"/>
                  <a:gd name="T7" fmla="*/ 0 h 27"/>
                  <a:gd name="T8" fmla="*/ 879 w 928"/>
                  <a:gd name="T9" fmla="*/ 0 h 27"/>
                </a:gdLst>
                <a:ahLst/>
                <a:cxnLst>
                  <a:cxn ang="0">
                    <a:pos x="T0" y="T1"/>
                  </a:cxn>
                  <a:cxn ang="0">
                    <a:pos x="T2" y="T3"/>
                  </a:cxn>
                  <a:cxn ang="0">
                    <a:pos x="T4" y="T5"/>
                  </a:cxn>
                  <a:cxn ang="0">
                    <a:pos x="T6" y="T7"/>
                  </a:cxn>
                  <a:cxn ang="0">
                    <a:pos x="T8" y="T9"/>
                  </a:cxn>
                </a:cxnLst>
                <a:rect l="0" t="0" r="r" b="b"/>
                <a:pathLst>
                  <a:path w="928" h="27">
                    <a:moveTo>
                      <a:pt x="879" y="0"/>
                    </a:moveTo>
                    <a:cubicBezTo>
                      <a:pt x="895" y="8"/>
                      <a:pt x="912" y="17"/>
                      <a:pt x="928" y="27"/>
                    </a:cubicBezTo>
                    <a:cubicBezTo>
                      <a:pt x="0" y="27"/>
                      <a:pt x="0" y="27"/>
                      <a:pt x="0" y="27"/>
                    </a:cubicBezTo>
                    <a:cubicBezTo>
                      <a:pt x="16" y="17"/>
                      <a:pt x="32" y="8"/>
                      <a:pt x="49" y="0"/>
                    </a:cubicBezTo>
                    <a:lnTo>
                      <a:pt x="879" y="0"/>
                    </a:lnTo>
                    <a:close/>
                  </a:path>
                </a:pathLst>
              </a:custGeom>
              <a:grpFill/>
              <a:ln>
                <a:noFill/>
              </a:ln>
            </p:spPr>
            <p:txBody>
              <a:bodyPr anchor="ctr"/>
              <a:lstStyle/>
              <a:p>
                <a:pPr algn="ctr"/>
                <a:endParaRPr/>
              </a:p>
            </p:txBody>
          </p:sp>
          <p:sp>
            <p:nvSpPr>
              <p:cNvPr id="82" name="îṡliḑè">
                <a:extLst>
                  <a:ext uri="{FF2B5EF4-FFF2-40B4-BE49-F238E27FC236}">
                    <a16:creationId xmlns:a16="http://schemas.microsoft.com/office/drawing/2014/main" id="{166CB932-E7F6-4D04-AEFB-382215D88EE0}"/>
                  </a:ext>
                </a:extLst>
              </p:cNvPr>
              <p:cNvSpPr/>
              <p:nvPr/>
            </p:nvSpPr>
            <p:spPr bwMode="auto">
              <a:xfrm>
                <a:off x="2735263" y="3881438"/>
                <a:ext cx="711200" cy="22225"/>
              </a:xfrm>
              <a:custGeom>
                <a:avLst/>
                <a:gdLst>
                  <a:gd name="T0" fmla="*/ 908 w 908"/>
                  <a:gd name="T1" fmla="*/ 0 h 27"/>
                  <a:gd name="T2" fmla="*/ 857 w 908"/>
                  <a:gd name="T3" fmla="*/ 27 h 27"/>
                  <a:gd name="T4" fmla="*/ 51 w 908"/>
                  <a:gd name="T5" fmla="*/ 27 h 27"/>
                  <a:gd name="T6" fmla="*/ 0 w 908"/>
                  <a:gd name="T7" fmla="*/ 0 h 27"/>
                  <a:gd name="T8" fmla="*/ 908 w 908"/>
                  <a:gd name="T9" fmla="*/ 0 h 27"/>
                </a:gdLst>
                <a:ahLst/>
                <a:cxnLst>
                  <a:cxn ang="0">
                    <a:pos x="T0" y="T1"/>
                  </a:cxn>
                  <a:cxn ang="0">
                    <a:pos x="T2" y="T3"/>
                  </a:cxn>
                  <a:cxn ang="0">
                    <a:pos x="T4" y="T5"/>
                  </a:cxn>
                  <a:cxn ang="0">
                    <a:pos x="T6" y="T7"/>
                  </a:cxn>
                  <a:cxn ang="0">
                    <a:pos x="T8" y="T9"/>
                  </a:cxn>
                </a:cxnLst>
                <a:rect l="0" t="0" r="r" b="b"/>
                <a:pathLst>
                  <a:path w="908" h="27">
                    <a:moveTo>
                      <a:pt x="908" y="0"/>
                    </a:moveTo>
                    <a:cubicBezTo>
                      <a:pt x="891" y="9"/>
                      <a:pt x="874" y="18"/>
                      <a:pt x="857" y="27"/>
                    </a:cubicBezTo>
                    <a:cubicBezTo>
                      <a:pt x="51" y="27"/>
                      <a:pt x="51" y="27"/>
                      <a:pt x="51" y="27"/>
                    </a:cubicBezTo>
                    <a:cubicBezTo>
                      <a:pt x="33" y="18"/>
                      <a:pt x="16" y="9"/>
                      <a:pt x="0" y="0"/>
                    </a:cubicBezTo>
                    <a:lnTo>
                      <a:pt x="908" y="0"/>
                    </a:lnTo>
                    <a:close/>
                  </a:path>
                </a:pathLst>
              </a:custGeom>
              <a:grpFill/>
              <a:ln>
                <a:noFill/>
              </a:ln>
            </p:spPr>
            <p:txBody>
              <a:bodyPr anchor="ctr"/>
              <a:lstStyle/>
              <a:p>
                <a:pPr algn="ctr"/>
                <a:endParaRPr/>
              </a:p>
            </p:txBody>
          </p:sp>
        </p:grpSp>
      </p:grpSp>
      <p:sp>
        <p:nvSpPr>
          <p:cNvPr id="124" name="文本框 123">
            <a:extLst>
              <a:ext uri="{FF2B5EF4-FFF2-40B4-BE49-F238E27FC236}">
                <a16:creationId xmlns:a16="http://schemas.microsoft.com/office/drawing/2014/main" id="{ED08AA28-1402-4DA2-9841-4DC85762DFFB}"/>
              </a:ext>
            </a:extLst>
          </p:cNvPr>
          <p:cNvSpPr txBox="1"/>
          <p:nvPr userDrawn="1"/>
        </p:nvSpPr>
        <p:spPr>
          <a:xfrm>
            <a:off x="566643" y="6187578"/>
            <a:ext cx="4219670" cy="307777"/>
          </a:xfrm>
          <a:prstGeom prst="rect">
            <a:avLst/>
          </a:prstGeom>
          <a:noFill/>
        </p:spPr>
        <p:txBody>
          <a:bodyPr wrap="square" rtlCol="0">
            <a:spAutoFit/>
          </a:bodyPr>
          <a:lstStyle/>
          <a:p>
            <a:r>
              <a:rPr lang="zh-CN" altLang="en-US" sz="1400" dirty="0">
                <a:solidFill>
                  <a:schemeClr val="tx1">
                    <a:lumMod val="65000"/>
                    <a:lumOff val="35000"/>
                  </a:schemeClr>
                </a:solidFill>
              </a:rPr>
              <a:t>明德 厚学 求是 创新      </a:t>
            </a:r>
            <a:r>
              <a:rPr lang="en-US" altLang="zh-CN" sz="1400" dirty="0">
                <a:solidFill>
                  <a:schemeClr val="tx1">
                    <a:lumMod val="65000"/>
                    <a:lumOff val="35000"/>
                  </a:schemeClr>
                </a:solidFill>
              </a:rPr>
              <a:t>http://www.hust.edu.cn/</a:t>
            </a:r>
            <a:endParaRPr lang="zh-CN" altLang="en-US" sz="1400" dirty="0">
              <a:solidFill>
                <a:schemeClr val="tx1">
                  <a:lumMod val="65000"/>
                  <a:lumOff val="35000"/>
                </a:schemeClr>
              </a:solidFill>
            </a:endParaRPr>
          </a:p>
        </p:txBody>
      </p:sp>
      <p:sp>
        <p:nvSpPr>
          <p:cNvPr id="132" name="文本占位符 131">
            <a:extLst>
              <a:ext uri="{FF2B5EF4-FFF2-40B4-BE49-F238E27FC236}">
                <a16:creationId xmlns:a16="http://schemas.microsoft.com/office/drawing/2014/main" id="{D3DC99E1-D660-44F2-86A5-47694E2F1E88}"/>
              </a:ext>
            </a:extLst>
          </p:cNvPr>
          <p:cNvSpPr>
            <a:spLocks noGrp="1"/>
          </p:cNvSpPr>
          <p:nvPr userDrawn="1">
            <p:ph type="body" sz="quarter" idx="11" hasCustomPrompt="1"/>
          </p:nvPr>
        </p:nvSpPr>
        <p:spPr>
          <a:xfrm>
            <a:off x="566643" y="2042329"/>
            <a:ext cx="5951538" cy="1605568"/>
          </a:xfrm>
          <a:prstGeom prst="rect">
            <a:avLst/>
          </a:prstGeom>
          <a:noFill/>
        </p:spPr>
        <p:txBody>
          <a:bodyPr wrap="square" rtlCol="0">
            <a:spAutoFit/>
          </a:bodyPr>
          <a:lstStyle>
            <a:lvl1pPr marL="0" indent="0">
              <a:buNone/>
              <a:defRPr lang="zh-CN" altLang="en-US" sz="5000" b="1" spc="300" dirty="0" smtClean="0">
                <a:solidFill>
                  <a:schemeClr val="tx1">
                    <a:lumMod val="85000"/>
                    <a:lumOff val="15000"/>
                  </a:schemeClr>
                </a:solidFill>
                <a:latin typeface="+mj-ea"/>
                <a:ea typeface="+mj-ea"/>
              </a:defRPr>
            </a:lvl1pPr>
          </a:lstStyle>
          <a:p>
            <a:pPr marL="0" lvl="0"/>
            <a:r>
              <a:rPr lang="zh-CN" altLang="en-US" dirty="0"/>
              <a:t>请输入你的主题</a:t>
            </a:r>
          </a:p>
          <a:p>
            <a:pPr marL="0" lvl="0"/>
            <a:r>
              <a:rPr lang="zh-CN" altLang="en-US" dirty="0"/>
              <a:t>如果太长可以换行</a:t>
            </a:r>
          </a:p>
        </p:txBody>
      </p:sp>
      <p:sp>
        <p:nvSpPr>
          <p:cNvPr id="134" name="文本占位符 133">
            <a:extLst>
              <a:ext uri="{FF2B5EF4-FFF2-40B4-BE49-F238E27FC236}">
                <a16:creationId xmlns:a16="http://schemas.microsoft.com/office/drawing/2014/main" id="{3AD2F258-EF56-42CF-8756-0ECD6E98DD61}"/>
              </a:ext>
            </a:extLst>
          </p:cNvPr>
          <p:cNvSpPr>
            <a:spLocks noGrp="1"/>
          </p:cNvSpPr>
          <p:nvPr userDrawn="1">
            <p:ph type="body" sz="quarter" idx="12" hasCustomPrompt="1"/>
          </p:nvPr>
        </p:nvSpPr>
        <p:spPr>
          <a:xfrm>
            <a:off x="549709" y="3798299"/>
            <a:ext cx="6223041" cy="307777"/>
          </a:xfrm>
          <a:prstGeom prst="rect">
            <a:avLst/>
          </a:prstGeom>
        </p:spPr>
        <p:txBody>
          <a:bodyPr>
            <a:noAutofit/>
          </a:bodyPr>
          <a:lstStyle>
            <a:lvl1pPr>
              <a:defRPr lang="en-US" altLang="zh-CN" sz="2000" dirty="0">
                <a:solidFill>
                  <a:schemeClr val="tx1">
                    <a:lumMod val="85000"/>
                    <a:lumOff val="15000"/>
                  </a:schemeClr>
                </a:solidFill>
                <a:latin typeface="+mn-lt"/>
              </a:defRPr>
            </a:lvl1pPr>
          </a:lstStyle>
          <a:p>
            <a:pPr marL="0" lvl="0" indent="0">
              <a:buNone/>
            </a:pPr>
            <a:r>
              <a:rPr lang="en-US" altLang="zh-CN" dirty="0"/>
              <a:t>Please enter your English theme here</a:t>
            </a:r>
          </a:p>
        </p:txBody>
      </p:sp>
      <p:sp>
        <p:nvSpPr>
          <p:cNvPr id="125" name="矩形: 圆角 124">
            <a:extLst>
              <a:ext uri="{FF2B5EF4-FFF2-40B4-BE49-F238E27FC236}">
                <a16:creationId xmlns:a16="http://schemas.microsoft.com/office/drawing/2014/main" id="{B8CC02C8-2A90-414B-85F4-D0E6D75BF360}"/>
              </a:ext>
            </a:extLst>
          </p:cNvPr>
          <p:cNvSpPr/>
          <p:nvPr userDrawn="1"/>
        </p:nvSpPr>
        <p:spPr>
          <a:xfrm>
            <a:off x="660399" y="4424679"/>
            <a:ext cx="1222829" cy="41315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答辩人</a:t>
            </a:r>
          </a:p>
        </p:txBody>
      </p:sp>
      <p:sp>
        <p:nvSpPr>
          <p:cNvPr id="7" name="文本占位符 6">
            <a:extLst>
              <a:ext uri="{FF2B5EF4-FFF2-40B4-BE49-F238E27FC236}">
                <a16:creationId xmlns:a16="http://schemas.microsoft.com/office/drawing/2014/main" id="{AE6B6082-688A-4E7F-BE27-44C9A5A08F2B}"/>
              </a:ext>
            </a:extLst>
          </p:cNvPr>
          <p:cNvSpPr>
            <a:spLocks noGrp="1"/>
          </p:cNvSpPr>
          <p:nvPr>
            <p:ph type="body" sz="quarter" idx="13" hasCustomPrompt="1"/>
          </p:nvPr>
        </p:nvSpPr>
        <p:spPr>
          <a:xfrm>
            <a:off x="1976054" y="4474808"/>
            <a:ext cx="1132906" cy="307777"/>
          </a:xfrm>
          <a:prstGeom prst="rect">
            <a:avLst/>
          </a:prstGeom>
        </p:spPr>
        <p:txBody>
          <a:bodyPr/>
          <a:lstStyle>
            <a:lvl1pPr marL="0" indent="0">
              <a:buNone/>
              <a:defRPr sz="1800"/>
            </a:lvl1pPr>
          </a:lstStyle>
          <a:p>
            <a:pPr lvl="0"/>
            <a:r>
              <a:rPr lang="zh-CN" altLang="en-US" dirty="0"/>
              <a:t>月明</a:t>
            </a:r>
          </a:p>
        </p:txBody>
      </p:sp>
      <p:sp>
        <p:nvSpPr>
          <p:cNvPr id="126" name="矩形: 圆角 125">
            <a:extLst>
              <a:ext uri="{FF2B5EF4-FFF2-40B4-BE49-F238E27FC236}">
                <a16:creationId xmlns:a16="http://schemas.microsoft.com/office/drawing/2014/main" id="{81AD0219-BA19-4060-A25F-BE6623E4D313}"/>
              </a:ext>
            </a:extLst>
          </p:cNvPr>
          <p:cNvSpPr/>
          <p:nvPr userDrawn="1"/>
        </p:nvSpPr>
        <p:spPr>
          <a:xfrm>
            <a:off x="3480389" y="4424679"/>
            <a:ext cx="1418870" cy="41315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指导老师</a:t>
            </a:r>
          </a:p>
        </p:txBody>
      </p:sp>
      <p:sp>
        <p:nvSpPr>
          <p:cNvPr id="127" name="文本占位符 6">
            <a:extLst>
              <a:ext uri="{FF2B5EF4-FFF2-40B4-BE49-F238E27FC236}">
                <a16:creationId xmlns:a16="http://schemas.microsoft.com/office/drawing/2014/main" id="{81E9912E-8F2F-4790-8F48-A3669983B6AC}"/>
              </a:ext>
            </a:extLst>
          </p:cNvPr>
          <p:cNvSpPr>
            <a:spLocks noGrp="1"/>
          </p:cNvSpPr>
          <p:nvPr>
            <p:ph type="body" sz="quarter" idx="14" hasCustomPrompt="1"/>
          </p:nvPr>
        </p:nvSpPr>
        <p:spPr>
          <a:xfrm>
            <a:off x="4982451" y="4474808"/>
            <a:ext cx="1132906" cy="307777"/>
          </a:xfrm>
          <a:prstGeom prst="rect">
            <a:avLst/>
          </a:prstGeom>
        </p:spPr>
        <p:txBody>
          <a:bodyPr/>
          <a:lstStyle>
            <a:lvl1pPr marL="0" indent="0">
              <a:buNone/>
              <a:defRPr sz="1800"/>
            </a:lvl1pPr>
          </a:lstStyle>
          <a:p>
            <a:pPr lvl="0"/>
            <a:r>
              <a:rPr lang="zh-CN" altLang="en-US" dirty="0"/>
              <a:t>某某某</a:t>
            </a:r>
          </a:p>
        </p:txBody>
      </p:sp>
    </p:spTree>
    <p:extLst>
      <p:ext uri="{BB962C8B-B14F-4D97-AF65-F5344CB8AC3E}">
        <p14:creationId xmlns:p14="http://schemas.microsoft.com/office/powerpoint/2010/main" val="35333357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1">
    <p:bg>
      <p:bgPr>
        <a:solidFill>
          <a:schemeClr val="bg1">
            <a:lumMod val="95000"/>
          </a:schemeClr>
        </a:solidFill>
        <a:effectLst/>
      </p:bgPr>
    </p:bg>
    <p:spTree>
      <p:nvGrpSpPr>
        <p:cNvPr id="1" name=""/>
        <p:cNvGrpSpPr/>
        <p:nvPr/>
      </p:nvGrpSpPr>
      <p:grpSpPr>
        <a:xfrm>
          <a:off x="0" y="0"/>
          <a:ext cx="0" cy="0"/>
          <a:chOff x="0" y="0"/>
          <a:chExt cx="0" cy="0"/>
        </a:xfrm>
      </p:grpSpPr>
      <p:grpSp>
        <p:nvGrpSpPr>
          <p:cNvPr id="118" name="组合 117">
            <a:extLst>
              <a:ext uri="{FF2B5EF4-FFF2-40B4-BE49-F238E27FC236}">
                <a16:creationId xmlns:a16="http://schemas.microsoft.com/office/drawing/2014/main" id="{1E2418E3-90AE-43BF-A10B-BC189BDF46B0}"/>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19" name="îśliďe">
              <a:extLst>
                <a:ext uri="{FF2B5EF4-FFF2-40B4-BE49-F238E27FC236}">
                  <a16:creationId xmlns:a16="http://schemas.microsoft.com/office/drawing/2014/main" id="{2B892EE9-FFDB-4643-8C0F-5D2686CABC2B}"/>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0" name="íšḻíḍé">
              <a:extLst>
                <a:ext uri="{FF2B5EF4-FFF2-40B4-BE49-F238E27FC236}">
                  <a16:creationId xmlns:a16="http://schemas.microsoft.com/office/drawing/2014/main" id="{ED1526E3-7677-47B3-AFE6-0B33E4FA5313}"/>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3" name="ïṥḻïḓé">
              <a:extLst>
                <a:ext uri="{FF2B5EF4-FFF2-40B4-BE49-F238E27FC236}">
                  <a16:creationId xmlns:a16="http://schemas.microsoft.com/office/drawing/2014/main" id="{0153E713-418B-4DD8-AE62-D7AE022CE87D}"/>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7" name="î$ḷíḋè">
              <a:extLst>
                <a:ext uri="{FF2B5EF4-FFF2-40B4-BE49-F238E27FC236}">
                  <a16:creationId xmlns:a16="http://schemas.microsoft.com/office/drawing/2014/main" id="{288F63C9-7866-4AD6-9D20-761FB6A3BA4C}"/>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8" name="i$ḷiḍe">
              <a:extLst>
                <a:ext uri="{FF2B5EF4-FFF2-40B4-BE49-F238E27FC236}">
                  <a16:creationId xmlns:a16="http://schemas.microsoft.com/office/drawing/2014/main" id="{CBDD266E-B9E3-4518-BC06-663B8A4B14CF}"/>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9" name="ïṡļïdè">
              <a:extLst>
                <a:ext uri="{FF2B5EF4-FFF2-40B4-BE49-F238E27FC236}">
                  <a16:creationId xmlns:a16="http://schemas.microsoft.com/office/drawing/2014/main" id="{62FDF345-2740-4D18-B201-90270DDE14EC}"/>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30" name="íŝḻíḓê">
              <a:extLst>
                <a:ext uri="{FF2B5EF4-FFF2-40B4-BE49-F238E27FC236}">
                  <a16:creationId xmlns:a16="http://schemas.microsoft.com/office/drawing/2014/main" id="{723C742F-60A0-419C-B5CD-C8AE454EAB73}"/>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31" name="isľîḑê">
              <a:extLst>
                <a:ext uri="{FF2B5EF4-FFF2-40B4-BE49-F238E27FC236}">
                  <a16:creationId xmlns:a16="http://schemas.microsoft.com/office/drawing/2014/main" id="{E7B53164-D3F8-4014-8C1D-7732CF1FB060}"/>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21" name="图片占位符 120">
            <a:extLst>
              <a:ext uri="{FF2B5EF4-FFF2-40B4-BE49-F238E27FC236}">
                <a16:creationId xmlns:a16="http://schemas.microsoft.com/office/drawing/2014/main" id="{323C6BF8-77A1-41DC-9ACD-C1502733FEE3}"/>
              </a:ext>
            </a:extLst>
          </p:cNvPr>
          <p:cNvSpPr>
            <a:spLocks noGrp="1"/>
          </p:cNvSpPr>
          <p:nvPr>
            <p:ph type="pic" sz="quarter" idx="11"/>
          </p:nvPr>
        </p:nvSpPr>
        <p:spPr>
          <a:xfrm>
            <a:off x="5070600" y="1278508"/>
            <a:ext cx="2050802" cy="2050802"/>
          </a:xfrm>
          <a:custGeom>
            <a:avLst/>
            <a:gdLst>
              <a:gd name="connsiteX0" fmla="*/ 1240971 w 2481942"/>
              <a:gd name="connsiteY0" fmla="*/ 0 h 2481942"/>
              <a:gd name="connsiteX1" fmla="*/ 2481942 w 2481942"/>
              <a:gd name="connsiteY1" fmla="*/ 1240971 h 2481942"/>
              <a:gd name="connsiteX2" fmla="*/ 1240971 w 2481942"/>
              <a:gd name="connsiteY2" fmla="*/ 2481942 h 2481942"/>
              <a:gd name="connsiteX3" fmla="*/ 0 w 2481942"/>
              <a:gd name="connsiteY3" fmla="*/ 1240971 h 2481942"/>
              <a:gd name="connsiteX4" fmla="*/ 1240971 w 2481942"/>
              <a:gd name="connsiteY4" fmla="*/ 0 h 2481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1942" h="2481942">
                <a:moveTo>
                  <a:pt x="1240971" y="0"/>
                </a:moveTo>
                <a:cubicBezTo>
                  <a:pt x="1926340" y="0"/>
                  <a:pt x="2481942" y="555602"/>
                  <a:pt x="2481942" y="1240971"/>
                </a:cubicBezTo>
                <a:cubicBezTo>
                  <a:pt x="2481942" y="1926340"/>
                  <a:pt x="1926340" y="2481942"/>
                  <a:pt x="1240971" y="2481942"/>
                </a:cubicBezTo>
                <a:cubicBezTo>
                  <a:pt x="555602" y="2481942"/>
                  <a:pt x="0" y="1926340"/>
                  <a:pt x="0" y="1240971"/>
                </a:cubicBezTo>
                <a:cubicBezTo>
                  <a:pt x="0" y="555602"/>
                  <a:pt x="555602" y="0"/>
                  <a:pt x="1240971" y="0"/>
                </a:cubicBezTo>
                <a:close/>
              </a:path>
            </a:pathLst>
          </a:custGeom>
        </p:spPr>
        <p:txBody>
          <a:bodyPr wrap="square">
            <a:noAutofit/>
          </a:bodyPr>
          <a:lstStyle/>
          <a:p>
            <a:endParaRPr lang="zh-CN" altLang="en-US"/>
          </a:p>
        </p:txBody>
      </p:sp>
      <p:pic>
        <p:nvPicPr>
          <p:cNvPr id="8" name="图片 7">
            <a:extLst>
              <a:ext uri="{FF2B5EF4-FFF2-40B4-BE49-F238E27FC236}">
                <a16:creationId xmlns:a16="http://schemas.microsoft.com/office/drawing/2014/main" id="{07616EA2-0DF6-48C4-BD32-48464B28726C}"/>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47" name="文本框 346">
            <a:extLst>
              <a:ext uri="{FF2B5EF4-FFF2-40B4-BE49-F238E27FC236}">
                <a16:creationId xmlns:a16="http://schemas.microsoft.com/office/drawing/2014/main" id="{A2ECFAA8-206F-4AA0-8305-C520C5D1DE5A}"/>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48" name="文本框 347">
            <a:extLst>
              <a:ext uri="{FF2B5EF4-FFF2-40B4-BE49-F238E27FC236}">
                <a16:creationId xmlns:a16="http://schemas.microsoft.com/office/drawing/2014/main" id="{CE299356-FEA0-42A7-AF7F-FAC9AA10B262}"/>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51" name="直接连接符 350">
            <a:extLst>
              <a:ext uri="{FF2B5EF4-FFF2-40B4-BE49-F238E27FC236}">
                <a16:creationId xmlns:a16="http://schemas.microsoft.com/office/drawing/2014/main" id="{02D58E79-F76E-45E1-B421-D8CC974C829B}"/>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52" name="组合 351">
            <a:extLst>
              <a:ext uri="{FF2B5EF4-FFF2-40B4-BE49-F238E27FC236}">
                <a16:creationId xmlns:a16="http://schemas.microsoft.com/office/drawing/2014/main" id="{E19E2B6D-A785-47BD-B862-B06670927FD3}"/>
              </a:ext>
            </a:extLst>
          </p:cNvPr>
          <p:cNvGrpSpPr/>
          <p:nvPr userDrawn="1"/>
        </p:nvGrpSpPr>
        <p:grpSpPr>
          <a:xfrm>
            <a:off x="10672870" y="250062"/>
            <a:ext cx="913766" cy="457978"/>
            <a:chOff x="1585727" y="453077"/>
            <a:chExt cx="374706" cy="187802"/>
          </a:xfrm>
          <a:solidFill>
            <a:schemeClr val="accent1"/>
          </a:solidFill>
        </p:grpSpPr>
        <p:sp>
          <p:nvSpPr>
            <p:cNvPr id="353" name="îśliďe">
              <a:extLst>
                <a:ext uri="{FF2B5EF4-FFF2-40B4-BE49-F238E27FC236}">
                  <a16:creationId xmlns:a16="http://schemas.microsoft.com/office/drawing/2014/main" id="{CEF25128-4655-449E-B316-1856E1676994}"/>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54" name="íšḻíḍé">
              <a:extLst>
                <a:ext uri="{FF2B5EF4-FFF2-40B4-BE49-F238E27FC236}">
                  <a16:creationId xmlns:a16="http://schemas.microsoft.com/office/drawing/2014/main" id="{00B9D041-DE30-4BD5-A2AA-909BD82110A3}"/>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55" name="ïṥḻïḓé">
              <a:extLst>
                <a:ext uri="{FF2B5EF4-FFF2-40B4-BE49-F238E27FC236}">
                  <a16:creationId xmlns:a16="http://schemas.microsoft.com/office/drawing/2014/main" id="{4BE6B472-4374-4E6A-BBC0-4C63900A6682}"/>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56" name="î$ḷíḋè">
              <a:extLst>
                <a:ext uri="{FF2B5EF4-FFF2-40B4-BE49-F238E27FC236}">
                  <a16:creationId xmlns:a16="http://schemas.microsoft.com/office/drawing/2014/main" id="{43559C2C-DC59-40F2-805D-5292ADB6B75E}"/>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7" name="i$ḷiḍe">
              <a:extLst>
                <a:ext uri="{FF2B5EF4-FFF2-40B4-BE49-F238E27FC236}">
                  <a16:creationId xmlns:a16="http://schemas.microsoft.com/office/drawing/2014/main" id="{F9F4FA1C-6CAA-4B98-8608-D2F9F924C671}"/>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8" name="ïṡļïdè">
              <a:extLst>
                <a:ext uri="{FF2B5EF4-FFF2-40B4-BE49-F238E27FC236}">
                  <a16:creationId xmlns:a16="http://schemas.microsoft.com/office/drawing/2014/main" id="{A08104C8-DA98-4A93-B610-97649A3C6EB7}"/>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9" name="íŝḻíḓê">
              <a:extLst>
                <a:ext uri="{FF2B5EF4-FFF2-40B4-BE49-F238E27FC236}">
                  <a16:creationId xmlns:a16="http://schemas.microsoft.com/office/drawing/2014/main" id="{01220153-D429-47C5-9403-E793067CEE64}"/>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0" name="isľîḑê">
              <a:extLst>
                <a:ext uri="{FF2B5EF4-FFF2-40B4-BE49-F238E27FC236}">
                  <a16:creationId xmlns:a16="http://schemas.microsoft.com/office/drawing/2014/main" id="{D3B54AD9-D8BE-4C26-A0B9-909F8FD29A63}"/>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61" name="椭圆 360">
            <a:extLst>
              <a:ext uri="{FF2B5EF4-FFF2-40B4-BE49-F238E27FC236}">
                <a16:creationId xmlns:a16="http://schemas.microsoft.com/office/drawing/2014/main" id="{84C3B27C-731D-42A4-9ACD-CF5037CBAF87}"/>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2" name="文本占位符 163">
            <a:extLst>
              <a:ext uri="{FF2B5EF4-FFF2-40B4-BE49-F238E27FC236}">
                <a16:creationId xmlns:a16="http://schemas.microsoft.com/office/drawing/2014/main" id="{8BD139AB-6E69-4566-87E7-FB93889149AE}"/>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3785324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2">
    <p:bg>
      <p:bgPr>
        <a:solidFill>
          <a:schemeClr val="bg1">
            <a:lumMod val="95000"/>
          </a:schemeClr>
        </a:solidFill>
        <a:effectLst/>
      </p:bgPr>
    </p:bg>
    <p:spTree>
      <p:nvGrpSpPr>
        <p:cNvPr id="1" name=""/>
        <p:cNvGrpSpPr/>
        <p:nvPr/>
      </p:nvGrpSpPr>
      <p:grpSpPr>
        <a:xfrm>
          <a:off x="0" y="0"/>
          <a:ext cx="0" cy="0"/>
          <a:chOff x="0" y="0"/>
          <a:chExt cx="0" cy="0"/>
        </a:xfrm>
      </p:grpSpPr>
      <p:grpSp>
        <p:nvGrpSpPr>
          <p:cNvPr id="137" name="组合 136">
            <a:extLst>
              <a:ext uri="{FF2B5EF4-FFF2-40B4-BE49-F238E27FC236}">
                <a16:creationId xmlns:a16="http://schemas.microsoft.com/office/drawing/2014/main" id="{E991BD3E-67BB-4829-85E7-D6E9E18878D3}"/>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38" name="îśliďe">
              <a:extLst>
                <a:ext uri="{FF2B5EF4-FFF2-40B4-BE49-F238E27FC236}">
                  <a16:creationId xmlns:a16="http://schemas.microsoft.com/office/drawing/2014/main" id="{737BB387-BCB1-49C0-97EF-03674D646E4A}"/>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39" name="íšḻíḍé">
              <a:extLst>
                <a:ext uri="{FF2B5EF4-FFF2-40B4-BE49-F238E27FC236}">
                  <a16:creationId xmlns:a16="http://schemas.microsoft.com/office/drawing/2014/main" id="{BFAB35F3-DFAD-485F-BCEB-B28F03C0B2EE}"/>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40" name="ïṥḻïḓé">
              <a:extLst>
                <a:ext uri="{FF2B5EF4-FFF2-40B4-BE49-F238E27FC236}">
                  <a16:creationId xmlns:a16="http://schemas.microsoft.com/office/drawing/2014/main" id="{C2F31780-1775-4B04-B1F4-F7DB6DF2D17D}"/>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41" name="î$ḷíḋè">
              <a:extLst>
                <a:ext uri="{FF2B5EF4-FFF2-40B4-BE49-F238E27FC236}">
                  <a16:creationId xmlns:a16="http://schemas.microsoft.com/office/drawing/2014/main" id="{71040F92-8B4A-4B45-91C5-B94081BBE575}"/>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42" name="i$ḷiḍe">
              <a:extLst>
                <a:ext uri="{FF2B5EF4-FFF2-40B4-BE49-F238E27FC236}">
                  <a16:creationId xmlns:a16="http://schemas.microsoft.com/office/drawing/2014/main" id="{A005456B-4FDB-400A-BA47-463A5D2AFB8B}"/>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43" name="ïṡļïdè">
              <a:extLst>
                <a:ext uri="{FF2B5EF4-FFF2-40B4-BE49-F238E27FC236}">
                  <a16:creationId xmlns:a16="http://schemas.microsoft.com/office/drawing/2014/main" id="{7D10F0F7-9170-41F7-8F68-A9CC630A3A9A}"/>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44" name="íŝḻíḓê">
              <a:extLst>
                <a:ext uri="{FF2B5EF4-FFF2-40B4-BE49-F238E27FC236}">
                  <a16:creationId xmlns:a16="http://schemas.microsoft.com/office/drawing/2014/main" id="{3B105AC1-55B9-493F-B03A-BA92FFC40402}"/>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45" name="isľîḑê">
              <a:extLst>
                <a:ext uri="{FF2B5EF4-FFF2-40B4-BE49-F238E27FC236}">
                  <a16:creationId xmlns:a16="http://schemas.microsoft.com/office/drawing/2014/main" id="{D7D61FD1-E278-4E21-A675-134CADBBA897}"/>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8" name="图片 7">
            <a:extLst>
              <a:ext uri="{FF2B5EF4-FFF2-40B4-BE49-F238E27FC236}">
                <a16:creationId xmlns:a16="http://schemas.microsoft.com/office/drawing/2014/main" id="{07616EA2-0DF6-48C4-BD32-48464B28726C}"/>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27" name="图片占位符 126">
            <a:extLst>
              <a:ext uri="{FF2B5EF4-FFF2-40B4-BE49-F238E27FC236}">
                <a16:creationId xmlns:a16="http://schemas.microsoft.com/office/drawing/2014/main" id="{45FCB2FD-380A-4453-A606-806502470DD0}"/>
              </a:ext>
            </a:extLst>
          </p:cNvPr>
          <p:cNvSpPr>
            <a:spLocks noGrp="1"/>
          </p:cNvSpPr>
          <p:nvPr>
            <p:ph type="pic" sz="quarter" idx="11"/>
          </p:nvPr>
        </p:nvSpPr>
        <p:spPr>
          <a:xfrm>
            <a:off x="1313730"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endParaRPr lang="zh-CN" altLang="en-US"/>
          </a:p>
        </p:txBody>
      </p:sp>
      <p:sp>
        <p:nvSpPr>
          <p:cNvPr id="129" name="图片占位符 128">
            <a:extLst>
              <a:ext uri="{FF2B5EF4-FFF2-40B4-BE49-F238E27FC236}">
                <a16:creationId xmlns:a16="http://schemas.microsoft.com/office/drawing/2014/main" id="{56ED064B-0301-455B-A676-B845AA0A773F}"/>
              </a:ext>
            </a:extLst>
          </p:cNvPr>
          <p:cNvSpPr>
            <a:spLocks noGrp="1"/>
          </p:cNvSpPr>
          <p:nvPr>
            <p:ph type="pic" sz="quarter" idx="12"/>
          </p:nvPr>
        </p:nvSpPr>
        <p:spPr>
          <a:xfrm>
            <a:off x="4083980"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endParaRPr lang="zh-CN" altLang="en-US"/>
          </a:p>
        </p:txBody>
      </p:sp>
      <p:sp>
        <p:nvSpPr>
          <p:cNvPr id="131" name="图片占位符 130">
            <a:extLst>
              <a:ext uri="{FF2B5EF4-FFF2-40B4-BE49-F238E27FC236}">
                <a16:creationId xmlns:a16="http://schemas.microsoft.com/office/drawing/2014/main" id="{0F2B9BCD-C13B-453B-BE58-277931F29C9F}"/>
              </a:ext>
            </a:extLst>
          </p:cNvPr>
          <p:cNvSpPr>
            <a:spLocks noGrp="1"/>
          </p:cNvSpPr>
          <p:nvPr>
            <p:ph type="pic" sz="quarter" idx="13"/>
          </p:nvPr>
        </p:nvSpPr>
        <p:spPr>
          <a:xfrm>
            <a:off x="6858564"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endParaRPr lang="zh-CN" altLang="en-US"/>
          </a:p>
        </p:txBody>
      </p:sp>
      <p:sp>
        <p:nvSpPr>
          <p:cNvPr id="133" name="图片占位符 132">
            <a:extLst>
              <a:ext uri="{FF2B5EF4-FFF2-40B4-BE49-F238E27FC236}">
                <a16:creationId xmlns:a16="http://schemas.microsoft.com/office/drawing/2014/main" id="{6B2C8993-ACCE-4097-97E0-B6CE061E1459}"/>
              </a:ext>
            </a:extLst>
          </p:cNvPr>
          <p:cNvSpPr>
            <a:spLocks noGrp="1"/>
          </p:cNvSpPr>
          <p:nvPr>
            <p:ph type="pic" sz="quarter" idx="14"/>
          </p:nvPr>
        </p:nvSpPr>
        <p:spPr>
          <a:xfrm>
            <a:off x="9628315"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endParaRPr lang="zh-CN" altLang="en-US"/>
          </a:p>
        </p:txBody>
      </p:sp>
      <p:sp>
        <p:nvSpPr>
          <p:cNvPr id="358" name="文本框 357">
            <a:extLst>
              <a:ext uri="{FF2B5EF4-FFF2-40B4-BE49-F238E27FC236}">
                <a16:creationId xmlns:a16="http://schemas.microsoft.com/office/drawing/2014/main" id="{079ED008-DC4F-4C7D-9796-09E7AFCA0780}"/>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59" name="文本框 358">
            <a:extLst>
              <a:ext uri="{FF2B5EF4-FFF2-40B4-BE49-F238E27FC236}">
                <a16:creationId xmlns:a16="http://schemas.microsoft.com/office/drawing/2014/main" id="{B62E0D92-0752-44C6-ADEF-6B6278D0A7F2}"/>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62" name="直接连接符 361">
            <a:extLst>
              <a:ext uri="{FF2B5EF4-FFF2-40B4-BE49-F238E27FC236}">
                <a16:creationId xmlns:a16="http://schemas.microsoft.com/office/drawing/2014/main" id="{6344B003-5E03-4834-8E61-65F88EBC5A33}"/>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63" name="组合 362">
            <a:extLst>
              <a:ext uri="{FF2B5EF4-FFF2-40B4-BE49-F238E27FC236}">
                <a16:creationId xmlns:a16="http://schemas.microsoft.com/office/drawing/2014/main" id="{AE612BE4-594F-4645-AB1C-1128F5BA5E69}"/>
              </a:ext>
            </a:extLst>
          </p:cNvPr>
          <p:cNvGrpSpPr/>
          <p:nvPr userDrawn="1"/>
        </p:nvGrpSpPr>
        <p:grpSpPr>
          <a:xfrm>
            <a:off x="10672870" y="250062"/>
            <a:ext cx="913766" cy="457978"/>
            <a:chOff x="1585727" y="453077"/>
            <a:chExt cx="374706" cy="187802"/>
          </a:xfrm>
          <a:solidFill>
            <a:schemeClr val="accent1"/>
          </a:solidFill>
        </p:grpSpPr>
        <p:sp>
          <p:nvSpPr>
            <p:cNvPr id="364" name="îśliďe">
              <a:extLst>
                <a:ext uri="{FF2B5EF4-FFF2-40B4-BE49-F238E27FC236}">
                  <a16:creationId xmlns:a16="http://schemas.microsoft.com/office/drawing/2014/main" id="{BAFAC900-28FD-49D5-91B4-EA2D4B748519}"/>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65" name="íšḻíḍé">
              <a:extLst>
                <a:ext uri="{FF2B5EF4-FFF2-40B4-BE49-F238E27FC236}">
                  <a16:creationId xmlns:a16="http://schemas.microsoft.com/office/drawing/2014/main" id="{6FEC6858-D1AA-427F-99AC-20F2A1F8614E}"/>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66" name="ïṥḻïḓé">
              <a:extLst>
                <a:ext uri="{FF2B5EF4-FFF2-40B4-BE49-F238E27FC236}">
                  <a16:creationId xmlns:a16="http://schemas.microsoft.com/office/drawing/2014/main" id="{B11DEFCA-A765-4E3F-8AC6-B95A43D952F7}"/>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67" name="î$ḷíḋè">
              <a:extLst>
                <a:ext uri="{FF2B5EF4-FFF2-40B4-BE49-F238E27FC236}">
                  <a16:creationId xmlns:a16="http://schemas.microsoft.com/office/drawing/2014/main" id="{77812D85-3783-4980-AA02-560C67B8C9A6}"/>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68" name="i$ḷiḍe">
              <a:extLst>
                <a:ext uri="{FF2B5EF4-FFF2-40B4-BE49-F238E27FC236}">
                  <a16:creationId xmlns:a16="http://schemas.microsoft.com/office/drawing/2014/main" id="{40259058-070C-4556-A23E-9089D814C523}"/>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69" name="ïṡļïdè">
              <a:extLst>
                <a:ext uri="{FF2B5EF4-FFF2-40B4-BE49-F238E27FC236}">
                  <a16:creationId xmlns:a16="http://schemas.microsoft.com/office/drawing/2014/main" id="{FA6C4463-F474-490F-8F47-D496A78224BD}"/>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70" name="íŝḻíḓê">
              <a:extLst>
                <a:ext uri="{FF2B5EF4-FFF2-40B4-BE49-F238E27FC236}">
                  <a16:creationId xmlns:a16="http://schemas.microsoft.com/office/drawing/2014/main" id="{36EF2C54-31E1-4E62-A4F3-453696019340}"/>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71" name="isľîḑê">
              <a:extLst>
                <a:ext uri="{FF2B5EF4-FFF2-40B4-BE49-F238E27FC236}">
                  <a16:creationId xmlns:a16="http://schemas.microsoft.com/office/drawing/2014/main" id="{9085F1FB-EB5A-4465-941C-DF795C2CE4D8}"/>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2" name="椭圆 371">
            <a:extLst>
              <a:ext uri="{FF2B5EF4-FFF2-40B4-BE49-F238E27FC236}">
                <a16:creationId xmlns:a16="http://schemas.microsoft.com/office/drawing/2014/main" id="{4E58E19E-CAFB-4CB1-8EC8-D3C20D51C869}"/>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3" name="文本占位符 163">
            <a:extLst>
              <a:ext uri="{FF2B5EF4-FFF2-40B4-BE49-F238E27FC236}">
                <a16:creationId xmlns:a16="http://schemas.microsoft.com/office/drawing/2014/main" id="{157A7B50-0552-4F91-943F-E1E8ADC2BBD9}"/>
              </a:ext>
            </a:extLst>
          </p:cNvPr>
          <p:cNvSpPr>
            <a:spLocks noGrp="1"/>
          </p:cNvSpPr>
          <p:nvPr>
            <p:ph type="body" sz="quarter" idx="15"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40496696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3">
    <p:bg>
      <p:bgPr>
        <a:solidFill>
          <a:schemeClr val="bg1">
            <a:lumMod val="95000"/>
          </a:schemeClr>
        </a:solidFill>
        <a:effectLst/>
      </p:bgPr>
    </p:bg>
    <p:spTree>
      <p:nvGrpSpPr>
        <p:cNvPr id="1" name=""/>
        <p:cNvGrpSpPr/>
        <p:nvPr/>
      </p:nvGrpSpPr>
      <p:grpSpPr>
        <a:xfrm>
          <a:off x="0" y="0"/>
          <a:ext cx="0" cy="0"/>
          <a:chOff x="0" y="0"/>
          <a:chExt cx="0" cy="0"/>
        </a:xfrm>
      </p:grpSpPr>
      <p:grpSp>
        <p:nvGrpSpPr>
          <p:cNvPr id="120" name="组合 119">
            <a:extLst>
              <a:ext uri="{FF2B5EF4-FFF2-40B4-BE49-F238E27FC236}">
                <a16:creationId xmlns:a16="http://schemas.microsoft.com/office/drawing/2014/main" id="{82238C21-E96A-4553-ABA3-2482620CAEE7}"/>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24" name="îśliďe">
              <a:extLst>
                <a:ext uri="{FF2B5EF4-FFF2-40B4-BE49-F238E27FC236}">
                  <a16:creationId xmlns:a16="http://schemas.microsoft.com/office/drawing/2014/main" id="{A19E78AA-9F2F-4B79-BE29-A38A8512C304}"/>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5" name="íšḻíḍé">
              <a:extLst>
                <a:ext uri="{FF2B5EF4-FFF2-40B4-BE49-F238E27FC236}">
                  <a16:creationId xmlns:a16="http://schemas.microsoft.com/office/drawing/2014/main" id="{84ECC6F3-7F0D-4B36-BDC1-BAE24FE3D09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6" name="ïṥḻïḓé">
              <a:extLst>
                <a:ext uri="{FF2B5EF4-FFF2-40B4-BE49-F238E27FC236}">
                  <a16:creationId xmlns:a16="http://schemas.microsoft.com/office/drawing/2014/main" id="{45BD53DA-0DB2-427C-862C-E110B667273A}"/>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7" name="î$ḷíḋè">
              <a:extLst>
                <a:ext uri="{FF2B5EF4-FFF2-40B4-BE49-F238E27FC236}">
                  <a16:creationId xmlns:a16="http://schemas.microsoft.com/office/drawing/2014/main" id="{3446CA9F-999C-4B0C-B7C0-3C828B29476C}"/>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8" name="i$ḷiḍe">
              <a:extLst>
                <a:ext uri="{FF2B5EF4-FFF2-40B4-BE49-F238E27FC236}">
                  <a16:creationId xmlns:a16="http://schemas.microsoft.com/office/drawing/2014/main" id="{0C49A28C-B443-4282-9A8A-35338DA29607}"/>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9" name="ïṡļïdè">
              <a:extLst>
                <a:ext uri="{FF2B5EF4-FFF2-40B4-BE49-F238E27FC236}">
                  <a16:creationId xmlns:a16="http://schemas.microsoft.com/office/drawing/2014/main" id="{1115D4C6-8759-4198-855C-487F5335A9A0}"/>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30" name="íŝḻíḓê">
              <a:extLst>
                <a:ext uri="{FF2B5EF4-FFF2-40B4-BE49-F238E27FC236}">
                  <a16:creationId xmlns:a16="http://schemas.microsoft.com/office/drawing/2014/main" id="{6AD242C0-0E82-4B15-85F3-8E306279F58B}"/>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31" name="isľîḑê">
              <a:extLst>
                <a:ext uri="{FF2B5EF4-FFF2-40B4-BE49-F238E27FC236}">
                  <a16:creationId xmlns:a16="http://schemas.microsoft.com/office/drawing/2014/main" id="{33952AB9-16E1-4C6C-933C-1E88DA2EE953}"/>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48" name="图片占位符 247">
            <a:extLst>
              <a:ext uri="{FF2B5EF4-FFF2-40B4-BE49-F238E27FC236}">
                <a16:creationId xmlns:a16="http://schemas.microsoft.com/office/drawing/2014/main" id="{1B1C9393-CEC8-4FF7-AE63-5E307C9A0937}"/>
              </a:ext>
            </a:extLst>
          </p:cNvPr>
          <p:cNvSpPr>
            <a:spLocks noGrp="1"/>
          </p:cNvSpPr>
          <p:nvPr>
            <p:ph type="pic" sz="quarter" idx="17"/>
          </p:nvPr>
        </p:nvSpPr>
        <p:spPr>
          <a:xfrm>
            <a:off x="3708401" y="1386114"/>
            <a:ext cx="1364797" cy="4085772"/>
          </a:xfrm>
          <a:custGeom>
            <a:avLst/>
            <a:gdLst>
              <a:gd name="connsiteX0" fmla="*/ 0 w 1364797"/>
              <a:gd name="connsiteY0" fmla="*/ 0 h 4085772"/>
              <a:gd name="connsiteX1" fmla="*/ 1364797 w 1364797"/>
              <a:gd name="connsiteY1" fmla="*/ 0 h 4085772"/>
              <a:gd name="connsiteX2" fmla="*/ 1364797 w 1364797"/>
              <a:gd name="connsiteY2" fmla="*/ 4085772 h 4085772"/>
              <a:gd name="connsiteX3" fmla="*/ 0 w 1364797"/>
              <a:gd name="connsiteY3" fmla="*/ 4085772 h 4085772"/>
            </a:gdLst>
            <a:ahLst/>
            <a:cxnLst>
              <a:cxn ang="0">
                <a:pos x="connsiteX0" y="connsiteY0"/>
              </a:cxn>
              <a:cxn ang="0">
                <a:pos x="connsiteX1" y="connsiteY1"/>
              </a:cxn>
              <a:cxn ang="0">
                <a:pos x="connsiteX2" y="connsiteY2"/>
              </a:cxn>
              <a:cxn ang="0">
                <a:pos x="connsiteX3" y="connsiteY3"/>
              </a:cxn>
            </a:cxnLst>
            <a:rect l="l" t="t" r="r" b="b"/>
            <a:pathLst>
              <a:path w="1364797" h="4085772">
                <a:moveTo>
                  <a:pt x="0" y="0"/>
                </a:moveTo>
                <a:lnTo>
                  <a:pt x="1364797" y="0"/>
                </a:lnTo>
                <a:lnTo>
                  <a:pt x="1364797" y="4085772"/>
                </a:lnTo>
                <a:lnTo>
                  <a:pt x="0" y="4085772"/>
                </a:lnTo>
                <a:close/>
              </a:path>
            </a:pathLst>
          </a:custGeom>
          <a:ln w="25400">
            <a:solidFill>
              <a:schemeClr val="bg1"/>
            </a:solidFill>
          </a:ln>
          <a:effectLst>
            <a:outerShdw blurRad="63500" sx="103000" sy="103000" algn="ctr" rotWithShape="0">
              <a:prstClr val="black">
                <a:alpha val="5000"/>
              </a:prstClr>
            </a:outerShdw>
          </a:effectLst>
        </p:spPr>
        <p:txBody>
          <a:bodyPr wrap="square">
            <a:noAutofit/>
          </a:bodyPr>
          <a:lstStyle/>
          <a:p>
            <a:endParaRPr lang="zh-CN" altLang="en-US"/>
          </a:p>
        </p:txBody>
      </p:sp>
      <p:sp>
        <p:nvSpPr>
          <p:cNvPr id="247" name="图片占位符 246">
            <a:extLst>
              <a:ext uri="{FF2B5EF4-FFF2-40B4-BE49-F238E27FC236}">
                <a16:creationId xmlns:a16="http://schemas.microsoft.com/office/drawing/2014/main" id="{13CE1306-F34A-405C-B0A7-FE7BDC80FD03}"/>
              </a:ext>
            </a:extLst>
          </p:cNvPr>
          <p:cNvSpPr>
            <a:spLocks noGrp="1"/>
          </p:cNvSpPr>
          <p:nvPr>
            <p:ph type="pic" sz="quarter" idx="16"/>
          </p:nvPr>
        </p:nvSpPr>
        <p:spPr>
          <a:xfrm>
            <a:off x="660400" y="3465700"/>
            <a:ext cx="3048001" cy="2008861"/>
          </a:xfrm>
          <a:custGeom>
            <a:avLst/>
            <a:gdLst>
              <a:gd name="connsiteX0" fmla="*/ 0 w 3048001"/>
              <a:gd name="connsiteY0" fmla="*/ 0 h 2008861"/>
              <a:gd name="connsiteX1" fmla="*/ 3048001 w 3048001"/>
              <a:gd name="connsiteY1" fmla="*/ 0 h 2008861"/>
              <a:gd name="connsiteX2" fmla="*/ 3048001 w 3048001"/>
              <a:gd name="connsiteY2" fmla="*/ 2008861 h 2008861"/>
              <a:gd name="connsiteX3" fmla="*/ 0 w 3048001"/>
              <a:gd name="connsiteY3" fmla="*/ 2008861 h 2008861"/>
            </a:gdLst>
            <a:ahLst/>
            <a:cxnLst>
              <a:cxn ang="0">
                <a:pos x="connsiteX0" y="connsiteY0"/>
              </a:cxn>
              <a:cxn ang="0">
                <a:pos x="connsiteX1" y="connsiteY1"/>
              </a:cxn>
              <a:cxn ang="0">
                <a:pos x="connsiteX2" y="connsiteY2"/>
              </a:cxn>
              <a:cxn ang="0">
                <a:pos x="connsiteX3" y="connsiteY3"/>
              </a:cxn>
            </a:cxnLst>
            <a:rect l="l" t="t" r="r" b="b"/>
            <a:pathLst>
              <a:path w="3048001" h="2008861">
                <a:moveTo>
                  <a:pt x="0" y="0"/>
                </a:moveTo>
                <a:lnTo>
                  <a:pt x="3048001" y="0"/>
                </a:lnTo>
                <a:lnTo>
                  <a:pt x="3048001" y="2008861"/>
                </a:lnTo>
                <a:lnTo>
                  <a:pt x="0" y="2008861"/>
                </a:lnTo>
                <a:close/>
              </a:path>
            </a:pathLst>
          </a:custGeom>
          <a:ln w="25400">
            <a:solidFill>
              <a:schemeClr val="bg1"/>
            </a:solidFill>
          </a:ln>
          <a:effectLst>
            <a:outerShdw blurRad="63500" sx="103000" sy="103000" algn="ctr" rotWithShape="0">
              <a:prstClr val="black">
                <a:alpha val="5000"/>
              </a:prstClr>
            </a:outerShdw>
          </a:effectLst>
        </p:spPr>
        <p:txBody>
          <a:bodyPr wrap="square">
            <a:noAutofit/>
          </a:bodyPr>
          <a:lstStyle/>
          <a:p>
            <a:endParaRPr lang="zh-CN" altLang="en-US"/>
          </a:p>
        </p:txBody>
      </p:sp>
      <p:sp>
        <p:nvSpPr>
          <p:cNvPr id="246" name="图片占位符 245">
            <a:extLst>
              <a:ext uri="{FF2B5EF4-FFF2-40B4-BE49-F238E27FC236}">
                <a16:creationId xmlns:a16="http://schemas.microsoft.com/office/drawing/2014/main" id="{19AE75E7-1880-42F1-A265-D167DF145A03}"/>
              </a:ext>
            </a:extLst>
          </p:cNvPr>
          <p:cNvSpPr>
            <a:spLocks noGrp="1"/>
          </p:cNvSpPr>
          <p:nvPr>
            <p:ph type="pic" sz="quarter" idx="15"/>
          </p:nvPr>
        </p:nvSpPr>
        <p:spPr>
          <a:xfrm>
            <a:off x="2405742" y="1377645"/>
            <a:ext cx="1302658" cy="2076910"/>
          </a:xfrm>
          <a:custGeom>
            <a:avLst/>
            <a:gdLst>
              <a:gd name="connsiteX0" fmla="*/ 0 w 1302658"/>
              <a:gd name="connsiteY0" fmla="*/ 0 h 2076910"/>
              <a:gd name="connsiteX1" fmla="*/ 1302658 w 1302658"/>
              <a:gd name="connsiteY1" fmla="*/ 0 h 2076910"/>
              <a:gd name="connsiteX2" fmla="*/ 1302658 w 1302658"/>
              <a:gd name="connsiteY2" fmla="*/ 2076910 h 2076910"/>
              <a:gd name="connsiteX3" fmla="*/ 0 w 1302658"/>
              <a:gd name="connsiteY3" fmla="*/ 2076910 h 2076910"/>
            </a:gdLst>
            <a:ahLst/>
            <a:cxnLst>
              <a:cxn ang="0">
                <a:pos x="connsiteX0" y="connsiteY0"/>
              </a:cxn>
              <a:cxn ang="0">
                <a:pos x="connsiteX1" y="connsiteY1"/>
              </a:cxn>
              <a:cxn ang="0">
                <a:pos x="connsiteX2" y="connsiteY2"/>
              </a:cxn>
              <a:cxn ang="0">
                <a:pos x="connsiteX3" y="connsiteY3"/>
              </a:cxn>
            </a:cxnLst>
            <a:rect l="l" t="t" r="r" b="b"/>
            <a:pathLst>
              <a:path w="1302658" h="2076910">
                <a:moveTo>
                  <a:pt x="0" y="0"/>
                </a:moveTo>
                <a:lnTo>
                  <a:pt x="1302658" y="0"/>
                </a:lnTo>
                <a:lnTo>
                  <a:pt x="1302658" y="2076910"/>
                </a:lnTo>
                <a:lnTo>
                  <a:pt x="0" y="2076910"/>
                </a:lnTo>
                <a:close/>
              </a:path>
            </a:pathLst>
          </a:custGeom>
          <a:ln w="25400">
            <a:solidFill>
              <a:schemeClr val="bg1"/>
            </a:solidFill>
          </a:ln>
          <a:effectLst>
            <a:outerShdw blurRad="63500" sx="103000" sy="103000" algn="ctr" rotWithShape="0">
              <a:prstClr val="black">
                <a:alpha val="5000"/>
              </a:prstClr>
            </a:outerShdw>
          </a:effectLst>
        </p:spPr>
        <p:txBody>
          <a:bodyPr wrap="square">
            <a:noAutofit/>
          </a:bodyPr>
          <a:lstStyle/>
          <a:p>
            <a:endParaRPr lang="zh-CN" altLang="en-US"/>
          </a:p>
        </p:txBody>
      </p:sp>
      <p:sp>
        <p:nvSpPr>
          <p:cNvPr id="245" name="图片占位符 244">
            <a:extLst>
              <a:ext uri="{FF2B5EF4-FFF2-40B4-BE49-F238E27FC236}">
                <a16:creationId xmlns:a16="http://schemas.microsoft.com/office/drawing/2014/main" id="{4437A713-926F-42B3-9D4B-126403084B15}"/>
              </a:ext>
            </a:extLst>
          </p:cNvPr>
          <p:cNvSpPr>
            <a:spLocks noGrp="1"/>
          </p:cNvSpPr>
          <p:nvPr>
            <p:ph type="pic" sz="quarter" idx="14"/>
          </p:nvPr>
        </p:nvSpPr>
        <p:spPr>
          <a:xfrm>
            <a:off x="660400" y="2540776"/>
            <a:ext cx="1745343" cy="913779"/>
          </a:xfrm>
          <a:custGeom>
            <a:avLst/>
            <a:gdLst>
              <a:gd name="connsiteX0" fmla="*/ 0 w 1745343"/>
              <a:gd name="connsiteY0" fmla="*/ 0 h 913779"/>
              <a:gd name="connsiteX1" fmla="*/ 1745343 w 1745343"/>
              <a:gd name="connsiteY1" fmla="*/ 0 h 913779"/>
              <a:gd name="connsiteX2" fmla="*/ 1745343 w 1745343"/>
              <a:gd name="connsiteY2" fmla="*/ 913779 h 913779"/>
              <a:gd name="connsiteX3" fmla="*/ 0 w 1745343"/>
              <a:gd name="connsiteY3" fmla="*/ 913779 h 913779"/>
            </a:gdLst>
            <a:ahLst/>
            <a:cxnLst>
              <a:cxn ang="0">
                <a:pos x="connsiteX0" y="connsiteY0"/>
              </a:cxn>
              <a:cxn ang="0">
                <a:pos x="connsiteX1" y="connsiteY1"/>
              </a:cxn>
              <a:cxn ang="0">
                <a:pos x="connsiteX2" y="connsiteY2"/>
              </a:cxn>
              <a:cxn ang="0">
                <a:pos x="connsiteX3" y="connsiteY3"/>
              </a:cxn>
            </a:cxnLst>
            <a:rect l="l" t="t" r="r" b="b"/>
            <a:pathLst>
              <a:path w="1745343" h="913779">
                <a:moveTo>
                  <a:pt x="0" y="0"/>
                </a:moveTo>
                <a:lnTo>
                  <a:pt x="1745343" y="0"/>
                </a:lnTo>
                <a:lnTo>
                  <a:pt x="1745343" y="913779"/>
                </a:lnTo>
                <a:lnTo>
                  <a:pt x="0" y="913779"/>
                </a:lnTo>
                <a:close/>
              </a:path>
            </a:pathLst>
          </a:custGeom>
          <a:ln w="25400">
            <a:solidFill>
              <a:schemeClr val="bg1"/>
            </a:solidFill>
          </a:ln>
          <a:effectLst>
            <a:outerShdw blurRad="63500" sx="103000" sy="103000" algn="ctr" rotWithShape="0">
              <a:prstClr val="black">
                <a:alpha val="5000"/>
              </a:prstClr>
            </a:outerShdw>
          </a:effectLst>
        </p:spPr>
        <p:txBody>
          <a:bodyPr wrap="square">
            <a:noAutofit/>
          </a:bodyPr>
          <a:lstStyle/>
          <a:p>
            <a:endParaRPr lang="zh-CN" altLang="en-US"/>
          </a:p>
        </p:txBody>
      </p:sp>
      <p:sp>
        <p:nvSpPr>
          <p:cNvPr id="244" name="图片占位符 243">
            <a:extLst>
              <a:ext uri="{FF2B5EF4-FFF2-40B4-BE49-F238E27FC236}">
                <a16:creationId xmlns:a16="http://schemas.microsoft.com/office/drawing/2014/main" id="{F45FE95D-129A-4D34-A448-EACE36F27DA8}"/>
              </a:ext>
            </a:extLst>
          </p:cNvPr>
          <p:cNvSpPr>
            <a:spLocks noGrp="1"/>
          </p:cNvSpPr>
          <p:nvPr>
            <p:ph type="pic" sz="quarter" idx="13"/>
          </p:nvPr>
        </p:nvSpPr>
        <p:spPr>
          <a:xfrm>
            <a:off x="660400" y="1377645"/>
            <a:ext cx="1745343" cy="1163131"/>
          </a:xfrm>
          <a:custGeom>
            <a:avLst/>
            <a:gdLst>
              <a:gd name="connsiteX0" fmla="*/ 0 w 1745343"/>
              <a:gd name="connsiteY0" fmla="*/ 0 h 1163131"/>
              <a:gd name="connsiteX1" fmla="*/ 1745343 w 1745343"/>
              <a:gd name="connsiteY1" fmla="*/ 0 h 1163131"/>
              <a:gd name="connsiteX2" fmla="*/ 1745343 w 1745343"/>
              <a:gd name="connsiteY2" fmla="*/ 1163131 h 1163131"/>
              <a:gd name="connsiteX3" fmla="*/ 0 w 1745343"/>
              <a:gd name="connsiteY3" fmla="*/ 1163131 h 1163131"/>
            </a:gdLst>
            <a:ahLst/>
            <a:cxnLst>
              <a:cxn ang="0">
                <a:pos x="connsiteX0" y="connsiteY0"/>
              </a:cxn>
              <a:cxn ang="0">
                <a:pos x="connsiteX1" y="connsiteY1"/>
              </a:cxn>
              <a:cxn ang="0">
                <a:pos x="connsiteX2" y="connsiteY2"/>
              </a:cxn>
              <a:cxn ang="0">
                <a:pos x="connsiteX3" y="connsiteY3"/>
              </a:cxn>
            </a:cxnLst>
            <a:rect l="l" t="t" r="r" b="b"/>
            <a:pathLst>
              <a:path w="1745343" h="1163131">
                <a:moveTo>
                  <a:pt x="0" y="0"/>
                </a:moveTo>
                <a:lnTo>
                  <a:pt x="1745343" y="0"/>
                </a:lnTo>
                <a:lnTo>
                  <a:pt x="1745343" y="1163131"/>
                </a:lnTo>
                <a:lnTo>
                  <a:pt x="0" y="1163131"/>
                </a:lnTo>
                <a:close/>
              </a:path>
            </a:pathLst>
          </a:custGeom>
          <a:ln w="25400">
            <a:solidFill>
              <a:schemeClr val="bg1"/>
            </a:solidFill>
          </a:ln>
          <a:effectLst>
            <a:outerShdw blurRad="63500" sx="103000" sy="103000" algn="ctr" rotWithShape="0">
              <a:prstClr val="black">
                <a:alpha val="5000"/>
              </a:prstClr>
            </a:outerShdw>
          </a:effectLst>
        </p:spPr>
        <p:txBody>
          <a:bodyPr wrap="square">
            <a:noAutofit/>
          </a:bodyPr>
          <a:lstStyle/>
          <a:p>
            <a:endParaRPr lang="zh-CN" altLang="en-US"/>
          </a:p>
        </p:txBody>
      </p:sp>
      <p:pic>
        <p:nvPicPr>
          <p:cNvPr id="8" name="图片 7">
            <a:extLst>
              <a:ext uri="{FF2B5EF4-FFF2-40B4-BE49-F238E27FC236}">
                <a16:creationId xmlns:a16="http://schemas.microsoft.com/office/drawing/2014/main" id="{07616EA2-0DF6-48C4-BD32-48464B28726C}"/>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67" name="文本框 366">
            <a:extLst>
              <a:ext uri="{FF2B5EF4-FFF2-40B4-BE49-F238E27FC236}">
                <a16:creationId xmlns:a16="http://schemas.microsoft.com/office/drawing/2014/main" id="{8CA95CB5-3F06-4748-8A63-EC62D7D931BB}"/>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68" name="文本框 367">
            <a:extLst>
              <a:ext uri="{FF2B5EF4-FFF2-40B4-BE49-F238E27FC236}">
                <a16:creationId xmlns:a16="http://schemas.microsoft.com/office/drawing/2014/main" id="{0DFB5B11-5814-4748-A4D4-1524D6C888D8}"/>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71" name="直接连接符 370">
            <a:extLst>
              <a:ext uri="{FF2B5EF4-FFF2-40B4-BE49-F238E27FC236}">
                <a16:creationId xmlns:a16="http://schemas.microsoft.com/office/drawing/2014/main" id="{1DFFE3DD-99D5-4C6E-9C08-7A7BFAC77472}"/>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72" name="组合 371">
            <a:extLst>
              <a:ext uri="{FF2B5EF4-FFF2-40B4-BE49-F238E27FC236}">
                <a16:creationId xmlns:a16="http://schemas.microsoft.com/office/drawing/2014/main" id="{36CCFD2F-082B-4161-A062-FF3AD1C46378}"/>
              </a:ext>
            </a:extLst>
          </p:cNvPr>
          <p:cNvGrpSpPr/>
          <p:nvPr userDrawn="1"/>
        </p:nvGrpSpPr>
        <p:grpSpPr>
          <a:xfrm>
            <a:off x="10672870" y="250062"/>
            <a:ext cx="913766" cy="457978"/>
            <a:chOff x="1585727" y="453077"/>
            <a:chExt cx="374706" cy="187802"/>
          </a:xfrm>
          <a:solidFill>
            <a:schemeClr val="accent1"/>
          </a:solidFill>
        </p:grpSpPr>
        <p:sp>
          <p:nvSpPr>
            <p:cNvPr id="373" name="îśliďe">
              <a:extLst>
                <a:ext uri="{FF2B5EF4-FFF2-40B4-BE49-F238E27FC236}">
                  <a16:creationId xmlns:a16="http://schemas.microsoft.com/office/drawing/2014/main" id="{47FBE879-41E0-4091-8DB1-81F2B6BD351A}"/>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74" name="íšḻíḍé">
              <a:extLst>
                <a:ext uri="{FF2B5EF4-FFF2-40B4-BE49-F238E27FC236}">
                  <a16:creationId xmlns:a16="http://schemas.microsoft.com/office/drawing/2014/main" id="{DEF67F45-BA51-4403-B605-4F5384AE9F5B}"/>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75" name="ïṥḻïḓé">
              <a:extLst>
                <a:ext uri="{FF2B5EF4-FFF2-40B4-BE49-F238E27FC236}">
                  <a16:creationId xmlns:a16="http://schemas.microsoft.com/office/drawing/2014/main" id="{E191F7A8-4F73-473E-9BBE-3731FD69C74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76" name="î$ḷíḋè">
              <a:extLst>
                <a:ext uri="{FF2B5EF4-FFF2-40B4-BE49-F238E27FC236}">
                  <a16:creationId xmlns:a16="http://schemas.microsoft.com/office/drawing/2014/main" id="{C8E2B8AD-3C1F-4DAD-B631-CA00B13F6756}"/>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77" name="i$ḷiḍe">
              <a:extLst>
                <a:ext uri="{FF2B5EF4-FFF2-40B4-BE49-F238E27FC236}">
                  <a16:creationId xmlns:a16="http://schemas.microsoft.com/office/drawing/2014/main" id="{B3A3BDA3-3EEF-4BDE-84CC-616E9CA7EB60}"/>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78" name="ïṡļïdè">
              <a:extLst>
                <a:ext uri="{FF2B5EF4-FFF2-40B4-BE49-F238E27FC236}">
                  <a16:creationId xmlns:a16="http://schemas.microsoft.com/office/drawing/2014/main" id="{15798186-86D4-4105-BBC5-BD8D3580DD5F}"/>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79" name="íŝḻíḓê">
              <a:extLst>
                <a:ext uri="{FF2B5EF4-FFF2-40B4-BE49-F238E27FC236}">
                  <a16:creationId xmlns:a16="http://schemas.microsoft.com/office/drawing/2014/main" id="{F995A327-6B68-48B0-9C43-65191DC5B836}"/>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80" name="isľîḑê">
              <a:extLst>
                <a:ext uri="{FF2B5EF4-FFF2-40B4-BE49-F238E27FC236}">
                  <a16:creationId xmlns:a16="http://schemas.microsoft.com/office/drawing/2014/main" id="{7FDE15C2-083C-4FE6-AB27-3EFDD6B09B53}"/>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81" name="椭圆 380">
            <a:extLst>
              <a:ext uri="{FF2B5EF4-FFF2-40B4-BE49-F238E27FC236}">
                <a16:creationId xmlns:a16="http://schemas.microsoft.com/office/drawing/2014/main" id="{144D9A7F-D63A-4E17-8666-772A265E3D36}"/>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2" name="文本占位符 163">
            <a:extLst>
              <a:ext uri="{FF2B5EF4-FFF2-40B4-BE49-F238E27FC236}">
                <a16:creationId xmlns:a16="http://schemas.microsoft.com/office/drawing/2014/main" id="{9199D496-78C7-4E11-BF44-861A6AC3A655}"/>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34935026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4">
    <p:bg>
      <p:bgPr>
        <a:solidFill>
          <a:schemeClr val="bg1">
            <a:lumMod val="95000"/>
          </a:schemeClr>
        </a:solidFill>
        <a:effectLst/>
      </p:bgPr>
    </p:bg>
    <p:spTree>
      <p:nvGrpSpPr>
        <p:cNvPr id="1" name=""/>
        <p:cNvGrpSpPr/>
        <p:nvPr/>
      </p:nvGrpSpPr>
      <p:grpSpPr>
        <a:xfrm>
          <a:off x="0" y="0"/>
          <a:ext cx="0" cy="0"/>
          <a:chOff x="0" y="0"/>
          <a:chExt cx="0" cy="0"/>
        </a:xfrm>
      </p:grpSpPr>
      <p:sp>
        <p:nvSpPr>
          <p:cNvPr id="239" name="图片占位符 238">
            <a:extLst>
              <a:ext uri="{FF2B5EF4-FFF2-40B4-BE49-F238E27FC236}">
                <a16:creationId xmlns:a16="http://schemas.microsoft.com/office/drawing/2014/main" id="{8A69EB08-26F1-4505-AD10-D55783DF4CBF}"/>
              </a:ext>
            </a:extLst>
          </p:cNvPr>
          <p:cNvSpPr>
            <a:spLocks noGrp="1"/>
          </p:cNvSpPr>
          <p:nvPr>
            <p:ph type="pic" sz="quarter" idx="13"/>
          </p:nvPr>
        </p:nvSpPr>
        <p:spPr>
          <a:xfrm>
            <a:off x="863600" y="1173727"/>
            <a:ext cx="5435600" cy="4510547"/>
          </a:xfrm>
          <a:custGeom>
            <a:avLst/>
            <a:gdLst>
              <a:gd name="connsiteX0" fmla="*/ 0 w 6248400"/>
              <a:gd name="connsiteY0" fmla="*/ 0 h 3873478"/>
              <a:gd name="connsiteX1" fmla="*/ 6248400 w 6248400"/>
              <a:gd name="connsiteY1" fmla="*/ 0 h 3873478"/>
              <a:gd name="connsiteX2" fmla="*/ 6248400 w 6248400"/>
              <a:gd name="connsiteY2" fmla="*/ 3873478 h 3873478"/>
              <a:gd name="connsiteX3" fmla="*/ 0 w 6248400"/>
              <a:gd name="connsiteY3" fmla="*/ 3873478 h 3873478"/>
            </a:gdLst>
            <a:ahLst/>
            <a:cxnLst>
              <a:cxn ang="0">
                <a:pos x="connsiteX0" y="connsiteY0"/>
              </a:cxn>
              <a:cxn ang="0">
                <a:pos x="connsiteX1" y="connsiteY1"/>
              </a:cxn>
              <a:cxn ang="0">
                <a:pos x="connsiteX2" y="connsiteY2"/>
              </a:cxn>
              <a:cxn ang="0">
                <a:pos x="connsiteX3" y="connsiteY3"/>
              </a:cxn>
            </a:cxnLst>
            <a:rect l="l" t="t" r="r" b="b"/>
            <a:pathLst>
              <a:path w="6248400" h="3873478">
                <a:moveTo>
                  <a:pt x="0" y="0"/>
                </a:moveTo>
                <a:lnTo>
                  <a:pt x="6248400" y="0"/>
                </a:lnTo>
                <a:lnTo>
                  <a:pt x="6248400" y="3873478"/>
                </a:lnTo>
                <a:lnTo>
                  <a:pt x="0" y="3873478"/>
                </a:lnTo>
                <a:close/>
              </a:path>
            </a:pathLst>
          </a:custGeom>
        </p:spPr>
        <p:txBody>
          <a:bodyPr wrap="square">
            <a:noAutofit/>
          </a:bodyPr>
          <a:lstStyle/>
          <a:p>
            <a:endParaRPr lang="zh-CN" altLang="en-US"/>
          </a:p>
        </p:txBody>
      </p:sp>
      <p:grpSp>
        <p:nvGrpSpPr>
          <p:cNvPr id="117" name="组合 116">
            <a:extLst>
              <a:ext uri="{FF2B5EF4-FFF2-40B4-BE49-F238E27FC236}">
                <a16:creationId xmlns:a16="http://schemas.microsoft.com/office/drawing/2014/main" id="{94CC6236-61EB-4E25-9D6E-7F83126FFF38}"/>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18" name="îśliďe">
              <a:extLst>
                <a:ext uri="{FF2B5EF4-FFF2-40B4-BE49-F238E27FC236}">
                  <a16:creationId xmlns:a16="http://schemas.microsoft.com/office/drawing/2014/main" id="{2FC88BF3-C225-4F75-BA5E-3F2F27D2D928}"/>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19" name="íšḻíḍé">
              <a:extLst>
                <a:ext uri="{FF2B5EF4-FFF2-40B4-BE49-F238E27FC236}">
                  <a16:creationId xmlns:a16="http://schemas.microsoft.com/office/drawing/2014/main" id="{32BF0898-2325-4C22-A03E-D9985288D8B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2" name="ïṥḻïḓé">
              <a:extLst>
                <a:ext uri="{FF2B5EF4-FFF2-40B4-BE49-F238E27FC236}">
                  <a16:creationId xmlns:a16="http://schemas.microsoft.com/office/drawing/2014/main" id="{8C5428DA-2AB6-4F29-A8C2-B1055727A9A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3" name="î$ḷíḋè">
              <a:extLst>
                <a:ext uri="{FF2B5EF4-FFF2-40B4-BE49-F238E27FC236}">
                  <a16:creationId xmlns:a16="http://schemas.microsoft.com/office/drawing/2014/main" id="{CCBEDCFE-88A0-45B9-B5DC-3F3F047E29B7}"/>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4" name="i$ḷiḍe">
              <a:extLst>
                <a:ext uri="{FF2B5EF4-FFF2-40B4-BE49-F238E27FC236}">
                  <a16:creationId xmlns:a16="http://schemas.microsoft.com/office/drawing/2014/main" id="{D66A44B4-0D05-440A-AEBB-1EC11AFBD960}"/>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5" name="ïṡļïdè">
              <a:extLst>
                <a:ext uri="{FF2B5EF4-FFF2-40B4-BE49-F238E27FC236}">
                  <a16:creationId xmlns:a16="http://schemas.microsoft.com/office/drawing/2014/main" id="{070F000A-006F-4D17-BA18-F4C1004D8F7E}"/>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26" name="íŝḻíḓê">
              <a:extLst>
                <a:ext uri="{FF2B5EF4-FFF2-40B4-BE49-F238E27FC236}">
                  <a16:creationId xmlns:a16="http://schemas.microsoft.com/office/drawing/2014/main" id="{A35EE9D6-FCC0-4F48-8450-C4AA143A9525}"/>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36" name="isľîḑê">
              <a:extLst>
                <a:ext uri="{FF2B5EF4-FFF2-40B4-BE49-F238E27FC236}">
                  <a16:creationId xmlns:a16="http://schemas.microsoft.com/office/drawing/2014/main" id="{873BF608-A701-4266-A2C5-0648CD2958DB}"/>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8" name="图片 7">
            <a:extLst>
              <a:ext uri="{FF2B5EF4-FFF2-40B4-BE49-F238E27FC236}">
                <a16:creationId xmlns:a16="http://schemas.microsoft.com/office/drawing/2014/main" id="{C30EFC88-2534-4FF6-BC4E-E83839011031}"/>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28" name="文本框 127">
            <a:extLst>
              <a:ext uri="{FF2B5EF4-FFF2-40B4-BE49-F238E27FC236}">
                <a16:creationId xmlns:a16="http://schemas.microsoft.com/office/drawing/2014/main" id="{10EE3BFF-E147-44D2-B228-F139B68E258E}"/>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129" name="文本框 128">
            <a:extLst>
              <a:ext uri="{FF2B5EF4-FFF2-40B4-BE49-F238E27FC236}">
                <a16:creationId xmlns:a16="http://schemas.microsoft.com/office/drawing/2014/main" id="{0C1B83BB-3D33-445A-B3B1-442A9B00D45B}"/>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132" name="直接连接符 131">
            <a:extLst>
              <a:ext uri="{FF2B5EF4-FFF2-40B4-BE49-F238E27FC236}">
                <a16:creationId xmlns:a16="http://schemas.microsoft.com/office/drawing/2014/main" id="{2D117A5B-F91B-4BAC-A592-69D3219BA4A0}"/>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133" name="组合 132">
            <a:extLst>
              <a:ext uri="{FF2B5EF4-FFF2-40B4-BE49-F238E27FC236}">
                <a16:creationId xmlns:a16="http://schemas.microsoft.com/office/drawing/2014/main" id="{D36AF436-C4BF-4695-B2E5-BCFB2C611BD7}"/>
              </a:ext>
            </a:extLst>
          </p:cNvPr>
          <p:cNvGrpSpPr/>
          <p:nvPr userDrawn="1"/>
        </p:nvGrpSpPr>
        <p:grpSpPr>
          <a:xfrm>
            <a:off x="10672870" y="250062"/>
            <a:ext cx="913766" cy="457978"/>
            <a:chOff x="1585727" y="453077"/>
            <a:chExt cx="374706" cy="187802"/>
          </a:xfrm>
          <a:solidFill>
            <a:schemeClr val="accent1"/>
          </a:solidFill>
        </p:grpSpPr>
        <p:sp>
          <p:nvSpPr>
            <p:cNvPr id="134" name="îśliďe">
              <a:extLst>
                <a:ext uri="{FF2B5EF4-FFF2-40B4-BE49-F238E27FC236}">
                  <a16:creationId xmlns:a16="http://schemas.microsoft.com/office/drawing/2014/main" id="{C93BB563-22C3-4140-B0A5-A069AE18F799}"/>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35" name="íšḻíḍé">
              <a:extLst>
                <a:ext uri="{FF2B5EF4-FFF2-40B4-BE49-F238E27FC236}">
                  <a16:creationId xmlns:a16="http://schemas.microsoft.com/office/drawing/2014/main" id="{6B298E3B-33C9-4CC6-A1E3-C5445B7442CF}"/>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36" name="ïṥḻïḓé">
              <a:extLst>
                <a:ext uri="{FF2B5EF4-FFF2-40B4-BE49-F238E27FC236}">
                  <a16:creationId xmlns:a16="http://schemas.microsoft.com/office/drawing/2014/main" id="{BE56E01C-E7E7-45A0-97AB-1367015205E2}"/>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37" name="î$ḷíḋè">
              <a:extLst>
                <a:ext uri="{FF2B5EF4-FFF2-40B4-BE49-F238E27FC236}">
                  <a16:creationId xmlns:a16="http://schemas.microsoft.com/office/drawing/2014/main" id="{636A2EF1-8CC6-47B7-A5FF-CD8D7550C77F}"/>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38" name="i$ḷiḍe">
              <a:extLst>
                <a:ext uri="{FF2B5EF4-FFF2-40B4-BE49-F238E27FC236}">
                  <a16:creationId xmlns:a16="http://schemas.microsoft.com/office/drawing/2014/main" id="{2A4C4910-7BF2-4A5C-B319-804E7E8D7CA2}"/>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39" name="ïṡļïdè">
              <a:extLst>
                <a:ext uri="{FF2B5EF4-FFF2-40B4-BE49-F238E27FC236}">
                  <a16:creationId xmlns:a16="http://schemas.microsoft.com/office/drawing/2014/main" id="{E0284FB4-BE8A-421E-92F2-50C4A0AD1867}"/>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40" name="íŝḻíḓê">
              <a:extLst>
                <a:ext uri="{FF2B5EF4-FFF2-40B4-BE49-F238E27FC236}">
                  <a16:creationId xmlns:a16="http://schemas.microsoft.com/office/drawing/2014/main" id="{C8C4CC9F-21A8-439B-9BA7-A3DAC8822D1C}"/>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41" name="isľîḑê">
              <a:extLst>
                <a:ext uri="{FF2B5EF4-FFF2-40B4-BE49-F238E27FC236}">
                  <a16:creationId xmlns:a16="http://schemas.microsoft.com/office/drawing/2014/main" id="{8020146A-7CA9-44FA-B3E3-A73F980F9590}"/>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42" name="椭圆 141">
            <a:extLst>
              <a:ext uri="{FF2B5EF4-FFF2-40B4-BE49-F238E27FC236}">
                <a16:creationId xmlns:a16="http://schemas.microsoft.com/office/drawing/2014/main" id="{937EC4AD-3F89-4347-9718-7AAFBC136826}"/>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占位符 163">
            <a:extLst>
              <a:ext uri="{FF2B5EF4-FFF2-40B4-BE49-F238E27FC236}">
                <a16:creationId xmlns:a16="http://schemas.microsoft.com/office/drawing/2014/main" id="{EB308FC3-6EC9-4C6F-B2B9-1B96AF1B8953}"/>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11399175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内容页4">
    <p:bg>
      <p:bgPr>
        <a:solidFill>
          <a:schemeClr val="bg1">
            <a:lumMod val="95000"/>
          </a:schemeClr>
        </a:solidFill>
        <a:effectLst/>
      </p:bgPr>
    </p:bg>
    <p:spTree>
      <p:nvGrpSpPr>
        <p:cNvPr id="1" name=""/>
        <p:cNvGrpSpPr/>
        <p:nvPr/>
      </p:nvGrpSpPr>
      <p:grpSpPr>
        <a:xfrm>
          <a:off x="0" y="0"/>
          <a:ext cx="0" cy="0"/>
          <a:chOff x="0" y="0"/>
          <a:chExt cx="0" cy="0"/>
        </a:xfrm>
      </p:grpSpPr>
      <p:sp>
        <p:nvSpPr>
          <p:cNvPr id="239" name="图片占位符 238">
            <a:extLst>
              <a:ext uri="{FF2B5EF4-FFF2-40B4-BE49-F238E27FC236}">
                <a16:creationId xmlns:a16="http://schemas.microsoft.com/office/drawing/2014/main" id="{8A69EB08-26F1-4505-AD10-D55783DF4CBF}"/>
              </a:ext>
            </a:extLst>
          </p:cNvPr>
          <p:cNvSpPr>
            <a:spLocks noGrp="1"/>
          </p:cNvSpPr>
          <p:nvPr>
            <p:ph type="pic" sz="quarter" idx="13"/>
          </p:nvPr>
        </p:nvSpPr>
        <p:spPr>
          <a:xfrm>
            <a:off x="1174811" y="1174568"/>
            <a:ext cx="9842379" cy="2138192"/>
          </a:xfrm>
          <a:custGeom>
            <a:avLst/>
            <a:gdLst>
              <a:gd name="connsiteX0" fmla="*/ 0 w 6248400"/>
              <a:gd name="connsiteY0" fmla="*/ 0 h 3873478"/>
              <a:gd name="connsiteX1" fmla="*/ 6248400 w 6248400"/>
              <a:gd name="connsiteY1" fmla="*/ 0 h 3873478"/>
              <a:gd name="connsiteX2" fmla="*/ 6248400 w 6248400"/>
              <a:gd name="connsiteY2" fmla="*/ 3873478 h 3873478"/>
              <a:gd name="connsiteX3" fmla="*/ 0 w 6248400"/>
              <a:gd name="connsiteY3" fmla="*/ 3873478 h 3873478"/>
            </a:gdLst>
            <a:ahLst/>
            <a:cxnLst>
              <a:cxn ang="0">
                <a:pos x="connsiteX0" y="connsiteY0"/>
              </a:cxn>
              <a:cxn ang="0">
                <a:pos x="connsiteX1" y="connsiteY1"/>
              </a:cxn>
              <a:cxn ang="0">
                <a:pos x="connsiteX2" y="connsiteY2"/>
              </a:cxn>
              <a:cxn ang="0">
                <a:pos x="connsiteX3" y="connsiteY3"/>
              </a:cxn>
            </a:cxnLst>
            <a:rect l="l" t="t" r="r" b="b"/>
            <a:pathLst>
              <a:path w="6248400" h="3873478">
                <a:moveTo>
                  <a:pt x="0" y="0"/>
                </a:moveTo>
                <a:lnTo>
                  <a:pt x="6248400" y="0"/>
                </a:lnTo>
                <a:lnTo>
                  <a:pt x="6248400" y="3873478"/>
                </a:lnTo>
                <a:lnTo>
                  <a:pt x="0" y="3873478"/>
                </a:lnTo>
                <a:close/>
              </a:path>
            </a:pathLst>
          </a:custGeom>
        </p:spPr>
        <p:txBody>
          <a:bodyPr wrap="square">
            <a:noAutofit/>
          </a:bodyPr>
          <a:lstStyle/>
          <a:p>
            <a:endParaRPr lang="zh-CN" altLang="en-US"/>
          </a:p>
        </p:txBody>
      </p:sp>
      <p:grpSp>
        <p:nvGrpSpPr>
          <p:cNvPr id="117" name="组合 116">
            <a:extLst>
              <a:ext uri="{FF2B5EF4-FFF2-40B4-BE49-F238E27FC236}">
                <a16:creationId xmlns:a16="http://schemas.microsoft.com/office/drawing/2014/main" id="{94CC6236-61EB-4E25-9D6E-7F83126FFF38}"/>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18" name="îśliďe">
              <a:extLst>
                <a:ext uri="{FF2B5EF4-FFF2-40B4-BE49-F238E27FC236}">
                  <a16:creationId xmlns:a16="http://schemas.microsoft.com/office/drawing/2014/main" id="{2FC88BF3-C225-4F75-BA5E-3F2F27D2D928}"/>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19" name="íšḻíḍé">
              <a:extLst>
                <a:ext uri="{FF2B5EF4-FFF2-40B4-BE49-F238E27FC236}">
                  <a16:creationId xmlns:a16="http://schemas.microsoft.com/office/drawing/2014/main" id="{32BF0898-2325-4C22-A03E-D9985288D8B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2" name="ïṥḻïḓé">
              <a:extLst>
                <a:ext uri="{FF2B5EF4-FFF2-40B4-BE49-F238E27FC236}">
                  <a16:creationId xmlns:a16="http://schemas.microsoft.com/office/drawing/2014/main" id="{8C5428DA-2AB6-4F29-A8C2-B1055727A9A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3" name="î$ḷíḋè">
              <a:extLst>
                <a:ext uri="{FF2B5EF4-FFF2-40B4-BE49-F238E27FC236}">
                  <a16:creationId xmlns:a16="http://schemas.microsoft.com/office/drawing/2014/main" id="{CCBEDCFE-88A0-45B9-B5DC-3F3F047E29B7}"/>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4" name="i$ḷiḍe">
              <a:extLst>
                <a:ext uri="{FF2B5EF4-FFF2-40B4-BE49-F238E27FC236}">
                  <a16:creationId xmlns:a16="http://schemas.microsoft.com/office/drawing/2014/main" id="{D66A44B4-0D05-440A-AEBB-1EC11AFBD960}"/>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5" name="ïṡļïdè">
              <a:extLst>
                <a:ext uri="{FF2B5EF4-FFF2-40B4-BE49-F238E27FC236}">
                  <a16:creationId xmlns:a16="http://schemas.microsoft.com/office/drawing/2014/main" id="{070F000A-006F-4D17-BA18-F4C1004D8F7E}"/>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26" name="íŝḻíḓê">
              <a:extLst>
                <a:ext uri="{FF2B5EF4-FFF2-40B4-BE49-F238E27FC236}">
                  <a16:creationId xmlns:a16="http://schemas.microsoft.com/office/drawing/2014/main" id="{A35EE9D6-FCC0-4F48-8450-C4AA143A9525}"/>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36" name="isľîḑê">
              <a:extLst>
                <a:ext uri="{FF2B5EF4-FFF2-40B4-BE49-F238E27FC236}">
                  <a16:creationId xmlns:a16="http://schemas.microsoft.com/office/drawing/2014/main" id="{873BF608-A701-4266-A2C5-0648CD2958DB}"/>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8" name="图片 7">
            <a:extLst>
              <a:ext uri="{FF2B5EF4-FFF2-40B4-BE49-F238E27FC236}">
                <a16:creationId xmlns:a16="http://schemas.microsoft.com/office/drawing/2014/main" id="{C30EFC88-2534-4FF6-BC4E-E83839011031}"/>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28" name="文本框 127">
            <a:extLst>
              <a:ext uri="{FF2B5EF4-FFF2-40B4-BE49-F238E27FC236}">
                <a16:creationId xmlns:a16="http://schemas.microsoft.com/office/drawing/2014/main" id="{10EE3BFF-E147-44D2-B228-F139B68E258E}"/>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129" name="文本框 128">
            <a:extLst>
              <a:ext uri="{FF2B5EF4-FFF2-40B4-BE49-F238E27FC236}">
                <a16:creationId xmlns:a16="http://schemas.microsoft.com/office/drawing/2014/main" id="{0C1B83BB-3D33-445A-B3B1-442A9B00D45B}"/>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132" name="直接连接符 131">
            <a:extLst>
              <a:ext uri="{FF2B5EF4-FFF2-40B4-BE49-F238E27FC236}">
                <a16:creationId xmlns:a16="http://schemas.microsoft.com/office/drawing/2014/main" id="{2D117A5B-F91B-4BAC-A592-69D3219BA4A0}"/>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133" name="组合 132">
            <a:extLst>
              <a:ext uri="{FF2B5EF4-FFF2-40B4-BE49-F238E27FC236}">
                <a16:creationId xmlns:a16="http://schemas.microsoft.com/office/drawing/2014/main" id="{D36AF436-C4BF-4695-B2E5-BCFB2C611BD7}"/>
              </a:ext>
            </a:extLst>
          </p:cNvPr>
          <p:cNvGrpSpPr/>
          <p:nvPr userDrawn="1"/>
        </p:nvGrpSpPr>
        <p:grpSpPr>
          <a:xfrm>
            <a:off x="10672870" y="250062"/>
            <a:ext cx="913766" cy="457978"/>
            <a:chOff x="1585727" y="453077"/>
            <a:chExt cx="374706" cy="187802"/>
          </a:xfrm>
          <a:solidFill>
            <a:schemeClr val="accent1"/>
          </a:solidFill>
        </p:grpSpPr>
        <p:sp>
          <p:nvSpPr>
            <p:cNvPr id="134" name="îśliďe">
              <a:extLst>
                <a:ext uri="{FF2B5EF4-FFF2-40B4-BE49-F238E27FC236}">
                  <a16:creationId xmlns:a16="http://schemas.microsoft.com/office/drawing/2014/main" id="{C93BB563-22C3-4140-B0A5-A069AE18F799}"/>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35" name="íšḻíḍé">
              <a:extLst>
                <a:ext uri="{FF2B5EF4-FFF2-40B4-BE49-F238E27FC236}">
                  <a16:creationId xmlns:a16="http://schemas.microsoft.com/office/drawing/2014/main" id="{6B298E3B-33C9-4CC6-A1E3-C5445B7442CF}"/>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36" name="ïṥḻïḓé">
              <a:extLst>
                <a:ext uri="{FF2B5EF4-FFF2-40B4-BE49-F238E27FC236}">
                  <a16:creationId xmlns:a16="http://schemas.microsoft.com/office/drawing/2014/main" id="{BE56E01C-E7E7-45A0-97AB-1367015205E2}"/>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37" name="î$ḷíḋè">
              <a:extLst>
                <a:ext uri="{FF2B5EF4-FFF2-40B4-BE49-F238E27FC236}">
                  <a16:creationId xmlns:a16="http://schemas.microsoft.com/office/drawing/2014/main" id="{636A2EF1-8CC6-47B7-A5FF-CD8D7550C77F}"/>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38" name="i$ḷiḍe">
              <a:extLst>
                <a:ext uri="{FF2B5EF4-FFF2-40B4-BE49-F238E27FC236}">
                  <a16:creationId xmlns:a16="http://schemas.microsoft.com/office/drawing/2014/main" id="{2A4C4910-7BF2-4A5C-B319-804E7E8D7CA2}"/>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39" name="ïṡļïdè">
              <a:extLst>
                <a:ext uri="{FF2B5EF4-FFF2-40B4-BE49-F238E27FC236}">
                  <a16:creationId xmlns:a16="http://schemas.microsoft.com/office/drawing/2014/main" id="{E0284FB4-BE8A-421E-92F2-50C4A0AD1867}"/>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40" name="íŝḻíḓê">
              <a:extLst>
                <a:ext uri="{FF2B5EF4-FFF2-40B4-BE49-F238E27FC236}">
                  <a16:creationId xmlns:a16="http://schemas.microsoft.com/office/drawing/2014/main" id="{C8C4CC9F-21A8-439B-9BA7-A3DAC8822D1C}"/>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41" name="isľîḑê">
              <a:extLst>
                <a:ext uri="{FF2B5EF4-FFF2-40B4-BE49-F238E27FC236}">
                  <a16:creationId xmlns:a16="http://schemas.microsoft.com/office/drawing/2014/main" id="{8020146A-7CA9-44FA-B3E3-A73F980F9590}"/>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42" name="椭圆 141">
            <a:extLst>
              <a:ext uri="{FF2B5EF4-FFF2-40B4-BE49-F238E27FC236}">
                <a16:creationId xmlns:a16="http://schemas.microsoft.com/office/drawing/2014/main" id="{937EC4AD-3F89-4347-9718-7AAFBC136826}"/>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占位符 163">
            <a:extLst>
              <a:ext uri="{FF2B5EF4-FFF2-40B4-BE49-F238E27FC236}">
                <a16:creationId xmlns:a16="http://schemas.microsoft.com/office/drawing/2014/main" id="{EB308FC3-6EC9-4C6F-B2B9-1B96AF1B8953}"/>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32798688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5">
    <p:bg>
      <p:bgPr>
        <a:solidFill>
          <a:schemeClr val="bg1">
            <a:lumMod val="95000"/>
          </a:schemeClr>
        </a:solidFill>
        <a:effectLst/>
      </p:bgPr>
    </p:bg>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192C144-F896-408F-9E4C-6207005F0AF5}"/>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7" name="图片占位符 124">
            <a:extLst>
              <a:ext uri="{FF2B5EF4-FFF2-40B4-BE49-F238E27FC236}">
                <a16:creationId xmlns:a16="http://schemas.microsoft.com/office/drawing/2014/main" id="{4EC0E6CB-8106-4501-8D58-470EE14DA598}"/>
              </a:ext>
            </a:extLst>
          </p:cNvPr>
          <p:cNvSpPr>
            <a:spLocks noGrp="1"/>
          </p:cNvSpPr>
          <p:nvPr>
            <p:ph type="pic" sz="quarter" idx="14"/>
          </p:nvPr>
        </p:nvSpPr>
        <p:spPr>
          <a:xfrm>
            <a:off x="8098900" y="3541175"/>
            <a:ext cx="34200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endParaRPr lang="zh-CN" altLang="en-US"/>
          </a:p>
        </p:txBody>
      </p:sp>
      <p:grpSp>
        <p:nvGrpSpPr>
          <p:cNvPr id="119" name="组合 118">
            <a:extLst>
              <a:ext uri="{FF2B5EF4-FFF2-40B4-BE49-F238E27FC236}">
                <a16:creationId xmlns:a16="http://schemas.microsoft.com/office/drawing/2014/main" id="{7283B7C2-46A6-4BEB-B5AC-A5E1385D9C2F}"/>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20" name="îśliďe">
              <a:extLst>
                <a:ext uri="{FF2B5EF4-FFF2-40B4-BE49-F238E27FC236}">
                  <a16:creationId xmlns:a16="http://schemas.microsoft.com/office/drawing/2014/main" id="{878760DE-D1D8-41C6-8A23-DC68EAFFC56A}"/>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1" name="íšḻíḍé">
              <a:extLst>
                <a:ext uri="{FF2B5EF4-FFF2-40B4-BE49-F238E27FC236}">
                  <a16:creationId xmlns:a16="http://schemas.microsoft.com/office/drawing/2014/main" id="{F569D03C-5821-4B94-8431-401DA595DF7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2" name="ïṥḻïḓé">
              <a:extLst>
                <a:ext uri="{FF2B5EF4-FFF2-40B4-BE49-F238E27FC236}">
                  <a16:creationId xmlns:a16="http://schemas.microsoft.com/office/drawing/2014/main" id="{4FF4B1F1-92F5-41F8-841F-58DC3DD48FD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3" name="î$ḷíḋè">
              <a:extLst>
                <a:ext uri="{FF2B5EF4-FFF2-40B4-BE49-F238E27FC236}">
                  <a16:creationId xmlns:a16="http://schemas.microsoft.com/office/drawing/2014/main" id="{4BD1A81A-0D75-477D-8A4A-B652054AEB06}"/>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4" name="i$ḷiḍe">
              <a:extLst>
                <a:ext uri="{FF2B5EF4-FFF2-40B4-BE49-F238E27FC236}">
                  <a16:creationId xmlns:a16="http://schemas.microsoft.com/office/drawing/2014/main" id="{E79DB84B-BBF4-4833-AC09-6CADC8E6CAD4}"/>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6" name="ïṡļïdè">
              <a:extLst>
                <a:ext uri="{FF2B5EF4-FFF2-40B4-BE49-F238E27FC236}">
                  <a16:creationId xmlns:a16="http://schemas.microsoft.com/office/drawing/2014/main" id="{B8A271C9-7459-4BAD-AADA-C2522628FFF7}"/>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27" name="íŝḻíḓê">
              <a:extLst>
                <a:ext uri="{FF2B5EF4-FFF2-40B4-BE49-F238E27FC236}">
                  <a16:creationId xmlns:a16="http://schemas.microsoft.com/office/drawing/2014/main" id="{55C8CB2E-955E-4AF2-A3FD-EBF163F8241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28" name="isľîḑê">
              <a:extLst>
                <a:ext uri="{FF2B5EF4-FFF2-40B4-BE49-F238E27FC236}">
                  <a16:creationId xmlns:a16="http://schemas.microsoft.com/office/drawing/2014/main" id="{097F367B-1F70-420C-805C-7AD610AE5340}"/>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25" name="图片占位符 124">
            <a:extLst>
              <a:ext uri="{FF2B5EF4-FFF2-40B4-BE49-F238E27FC236}">
                <a16:creationId xmlns:a16="http://schemas.microsoft.com/office/drawing/2014/main" id="{80BFEFC6-E2C1-4DD6-BE09-62D389B614BB}"/>
              </a:ext>
            </a:extLst>
          </p:cNvPr>
          <p:cNvSpPr>
            <a:spLocks noGrp="1"/>
          </p:cNvSpPr>
          <p:nvPr>
            <p:ph type="pic" sz="quarter" idx="13"/>
          </p:nvPr>
        </p:nvSpPr>
        <p:spPr>
          <a:xfrm>
            <a:off x="671114" y="1018790"/>
            <a:ext cx="34200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endParaRPr lang="zh-CN" altLang="en-US"/>
          </a:p>
        </p:txBody>
      </p:sp>
      <p:sp>
        <p:nvSpPr>
          <p:cNvPr id="358" name="文本框 357">
            <a:extLst>
              <a:ext uri="{FF2B5EF4-FFF2-40B4-BE49-F238E27FC236}">
                <a16:creationId xmlns:a16="http://schemas.microsoft.com/office/drawing/2014/main" id="{A0A53755-55A2-4E1D-B804-B0D30B97BA77}"/>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59" name="文本框 358">
            <a:extLst>
              <a:ext uri="{FF2B5EF4-FFF2-40B4-BE49-F238E27FC236}">
                <a16:creationId xmlns:a16="http://schemas.microsoft.com/office/drawing/2014/main" id="{1B416915-0E1D-4DDF-AC1E-CD791F05DA6A}"/>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62" name="直接连接符 361">
            <a:extLst>
              <a:ext uri="{FF2B5EF4-FFF2-40B4-BE49-F238E27FC236}">
                <a16:creationId xmlns:a16="http://schemas.microsoft.com/office/drawing/2014/main" id="{81F38FCA-1C0E-459B-8357-F54419C17E79}"/>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63" name="组合 362">
            <a:extLst>
              <a:ext uri="{FF2B5EF4-FFF2-40B4-BE49-F238E27FC236}">
                <a16:creationId xmlns:a16="http://schemas.microsoft.com/office/drawing/2014/main" id="{8FA3433B-F3E6-4385-B18F-C9D5DA639826}"/>
              </a:ext>
            </a:extLst>
          </p:cNvPr>
          <p:cNvGrpSpPr/>
          <p:nvPr userDrawn="1"/>
        </p:nvGrpSpPr>
        <p:grpSpPr>
          <a:xfrm>
            <a:off x="10672870" y="250062"/>
            <a:ext cx="913766" cy="457978"/>
            <a:chOff x="1585727" y="453077"/>
            <a:chExt cx="374706" cy="187802"/>
          </a:xfrm>
          <a:solidFill>
            <a:schemeClr val="accent1"/>
          </a:solidFill>
        </p:grpSpPr>
        <p:sp>
          <p:nvSpPr>
            <p:cNvPr id="364" name="îśliďe">
              <a:extLst>
                <a:ext uri="{FF2B5EF4-FFF2-40B4-BE49-F238E27FC236}">
                  <a16:creationId xmlns:a16="http://schemas.microsoft.com/office/drawing/2014/main" id="{A5417669-9AFE-48F0-A0BD-E8518BBB6FB6}"/>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65" name="íšḻíḍé">
              <a:extLst>
                <a:ext uri="{FF2B5EF4-FFF2-40B4-BE49-F238E27FC236}">
                  <a16:creationId xmlns:a16="http://schemas.microsoft.com/office/drawing/2014/main" id="{B7330DAC-0EF1-43E8-B1E1-D9C610E3F8CB}"/>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66" name="ïṥḻïḓé">
              <a:extLst>
                <a:ext uri="{FF2B5EF4-FFF2-40B4-BE49-F238E27FC236}">
                  <a16:creationId xmlns:a16="http://schemas.microsoft.com/office/drawing/2014/main" id="{C3EBF344-A51F-4914-9329-9920AB799E0D}"/>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67" name="î$ḷíḋè">
              <a:extLst>
                <a:ext uri="{FF2B5EF4-FFF2-40B4-BE49-F238E27FC236}">
                  <a16:creationId xmlns:a16="http://schemas.microsoft.com/office/drawing/2014/main" id="{8A6E2F59-125A-4898-98C4-8685FA470631}"/>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68" name="i$ḷiḍe">
              <a:extLst>
                <a:ext uri="{FF2B5EF4-FFF2-40B4-BE49-F238E27FC236}">
                  <a16:creationId xmlns:a16="http://schemas.microsoft.com/office/drawing/2014/main" id="{F9D97F71-D35D-4E7F-977D-4A1A52DF6D34}"/>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69" name="ïṡļïdè">
              <a:extLst>
                <a:ext uri="{FF2B5EF4-FFF2-40B4-BE49-F238E27FC236}">
                  <a16:creationId xmlns:a16="http://schemas.microsoft.com/office/drawing/2014/main" id="{7A86ABD0-C930-44F9-B30F-8BA21EBB9CF5}"/>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70" name="íŝḻíḓê">
              <a:extLst>
                <a:ext uri="{FF2B5EF4-FFF2-40B4-BE49-F238E27FC236}">
                  <a16:creationId xmlns:a16="http://schemas.microsoft.com/office/drawing/2014/main" id="{5277F4CE-21DE-4944-B0EC-A4FD9622F7B0}"/>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71" name="isľîḑê">
              <a:extLst>
                <a:ext uri="{FF2B5EF4-FFF2-40B4-BE49-F238E27FC236}">
                  <a16:creationId xmlns:a16="http://schemas.microsoft.com/office/drawing/2014/main" id="{44118A47-9949-4AC7-85C2-70458D9605B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2" name="椭圆 371">
            <a:extLst>
              <a:ext uri="{FF2B5EF4-FFF2-40B4-BE49-F238E27FC236}">
                <a16:creationId xmlns:a16="http://schemas.microsoft.com/office/drawing/2014/main" id="{A284A802-4B01-4ECA-9B1C-BFB63EDA1912}"/>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3" name="文本占位符 163">
            <a:extLst>
              <a:ext uri="{FF2B5EF4-FFF2-40B4-BE49-F238E27FC236}">
                <a16:creationId xmlns:a16="http://schemas.microsoft.com/office/drawing/2014/main" id="{60C89BBD-9E10-4FB1-A5E4-429E78EB2467}"/>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4113822759"/>
      </p:ext>
    </p:extLst>
  </p:cSld>
  <p:clrMapOvr>
    <a:masterClrMapping/>
  </p:clrMapOvr>
  <p:extLst>
    <p:ext uri="{DCECCB84-F9BA-43D5-87BE-67443E8EF086}">
      <p15:sldGuideLst xmlns:p15="http://schemas.microsoft.com/office/powerpoint/2012/main">
        <p15:guide id="1" orient="horz" pos="3612" userDrawn="1">
          <p15:clr>
            <a:srgbClr val="FBAE40"/>
          </p15:clr>
        </p15:guide>
        <p15:guide id="2" orient="horz" pos="1003" userDrawn="1">
          <p15:clr>
            <a:srgbClr val="FBAE40"/>
          </p15:clr>
        </p15:guide>
        <p15:guide id="3" pos="6856" userDrawn="1">
          <p15:clr>
            <a:srgbClr val="FBAE40"/>
          </p15:clr>
        </p15:guide>
        <p15:guide id="4" pos="824"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6">
    <p:bg>
      <p:bgPr>
        <a:solidFill>
          <a:schemeClr val="bg1">
            <a:lumMod val="95000"/>
          </a:schemeClr>
        </a:solidFill>
        <a:effectLst/>
      </p:bgPr>
    </p:bg>
    <p:spTree>
      <p:nvGrpSpPr>
        <p:cNvPr id="1" name=""/>
        <p:cNvGrpSpPr/>
        <p:nvPr/>
      </p:nvGrpSpPr>
      <p:grpSpPr>
        <a:xfrm>
          <a:off x="0" y="0"/>
          <a:ext cx="0" cy="0"/>
          <a:chOff x="0" y="0"/>
          <a:chExt cx="0" cy="0"/>
        </a:xfrm>
      </p:grpSpPr>
      <p:grpSp>
        <p:nvGrpSpPr>
          <p:cNvPr id="119" name="组合 118">
            <a:extLst>
              <a:ext uri="{FF2B5EF4-FFF2-40B4-BE49-F238E27FC236}">
                <a16:creationId xmlns:a16="http://schemas.microsoft.com/office/drawing/2014/main" id="{BD5C76CF-4CDC-4FD8-A406-830D350F437E}"/>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20" name="îśliďe">
              <a:extLst>
                <a:ext uri="{FF2B5EF4-FFF2-40B4-BE49-F238E27FC236}">
                  <a16:creationId xmlns:a16="http://schemas.microsoft.com/office/drawing/2014/main" id="{E3882706-BB29-4E07-A145-5DFCBFFC456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1" name="íšḻíḍé">
              <a:extLst>
                <a:ext uri="{FF2B5EF4-FFF2-40B4-BE49-F238E27FC236}">
                  <a16:creationId xmlns:a16="http://schemas.microsoft.com/office/drawing/2014/main" id="{AD9AEBDF-50AA-4D63-A14E-DCA4735C40E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2" name="ïṥḻïḓé">
              <a:extLst>
                <a:ext uri="{FF2B5EF4-FFF2-40B4-BE49-F238E27FC236}">
                  <a16:creationId xmlns:a16="http://schemas.microsoft.com/office/drawing/2014/main" id="{EC204F16-5232-4172-974D-62E6186D2E6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4" name="î$ḷíḋè">
              <a:extLst>
                <a:ext uri="{FF2B5EF4-FFF2-40B4-BE49-F238E27FC236}">
                  <a16:creationId xmlns:a16="http://schemas.microsoft.com/office/drawing/2014/main" id="{AC4E9B26-CB96-4BB8-A683-B753C07C119D}"/>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34" name="i$ḷiḍe">
              <a:extLst>
                <a:ext uri="{FF2B5EF4-FFF2-40B4-BE49-F238E27FC236}">
                  <a16:creationId xmlns:a16="http://schemas.microsoft.com/office/drawing/2014/main" id="{62854164-A400-44D7-B761-D29DB4C51B46}"/>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35" name="ïṡļïdè">
              <a:extLst>
                <a:ext uri="{FF2B5EF4-FFF2-40B4-BE49-F238E27FC236}">
                  <a16:creationId xmlns:a16="http://schemas.microsoft.com/office/drawing/2014/main" id="{D71DCA37-E7DF-4535-990A-6F6DFE5BA396}"/>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236" name="íŝḻíḓê">
              <a:extLst>
                <a:ext uri="{FF2B5EF4-FFF2-40B4-BE49-F238E27FC236}">
                  <a16:creationId xmlns:a16="http://schemas.microsoft.com/office/drawing/2014/main" id="{5724839E-6F5D-48A1-8DF6-326528C7BBC1}"/>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37" name="isľîḑê">
              <a:extLst>
                <a:ext uri="{FF2B5EF4-FFF2-40B4-BE49-F238E27FC236}">
                  <a16:creationId xmlns:a16="http://schemas.microsoft.com/office/drawing/2014/main" id="{B378591A-9AE4-4B26-BE7E-585CD910AB15}"/>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10" name="图片 9">
            <a:extLst>
              <a:ext uri="{FF2B5EF4-FFF2-40B4-BE49-F238E27FC236}">
                <a16:creationId xmlns:a16="http://schemas.microsoft.com/office/drawing/2014/main" id="{3AA34879-E01F-41E6-8063-BF8956F595A4}"/>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23" name="图片占位符 122">
            <a:extLst>
              <a:ext uri="{FF2B5EF4-FFF2-40B4-BE49-F238E27FC236}">
                <a16:creationId xmlns:a16="http://schemas.microsoft.com/office/drawing/2014/main" id="{3260EEBE-2FE7-4DB6-A8B8-D2754C332572}"/>
              </a:ext>
            </a:extLst>
          </p:cNvPr>
          <p:cNvSpPr>
            <a:spLocks noGrp="1"/>
          </p:cNvSpPr>
          <p:nvPr>
            <p:ph type="pic" sz="quarter" idx="13"/>
          </p:nvPr>
        </p:nvSpPr>
        <p:spPr>
          <a:xfrm>
            <a:off x="4270744" y="1603744"/>
            <a:ext cx="3650512" cy="3650512"/>
          </a:xfrm>
          <a:custGeom>
            <a:avLst/>
            <a:gdLst>
              <a:gd name="connsiteX0" fmla="*/ 1825256 w 3650512"/>
              <a:gd name="connsiteY0" fmla="*/ 967751 h 3650512"/>
              <a:gd name="connsiteX1" fmla="*/ 967751 w 3650512"/>
              <a:gd name="connsiteY1" fmla="*/ 1825256 h 3650512"/>
              <a:gd name="connsiteX2" fmla="*/ 1825256 w 3650512"/>
              <a:gd name="connsiteY2" fmla="*/ 2682761 h 3650512"/>
              <a:gd name="connsiteX3" fmla="*/ 2682761 w 3650512"/>
              <a:gd name="connsiteY3" fmla="*/ 1825256 h 3650512"/>
              <a:gd name="connsiteX4" fmla="*/ 1825256 w 3650512"/>
              <a:gd name="connsiteY4" fmla="*/ 967751 h 3650512"/>
              <a:gd name="connsiteX5" fmla="*/ 1825256 w 3650512"/>
              <a:gd name="connsiteY5" fmla="*/ 0 h 3650512"/>
              <a:gd name="connsiteX6" fmla="*/ 3650512 w 3650512"/>
              <a:gd name="connsiteY6" fmla="*/ 1825256 h 3650512"/>
              <a:gd name="connsiteX7" fmla="*/ 1825256 w 3650512"/>
              <a:gd name="connsiteY7" fmla="*/ 3650512 h 3650512"/>
              <a:gd name="connsiteX8" fmla="*/ 0 w 3650512"/>
              <a:gd name="connsiteY8" fmla="*/ 1825256 h 3650512"/>
              <a:gd name="connsiteX9" fmla="*/ 1825256 w 3650512"/>
              <a:gd name="connsiteY9" fmla="*/ 0 h 365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0512" h="3650512">
                <a:moveTo>
                  <a:pt x="1825256" y="967751"/>
                </a:moveTo>
                <a:cubicBezTo>
                  <a:pt x="1351669" y="967751"/>
                  <a:pt x="967751" y="1351669"/>
                  <a:pt x="967751" y="1825256"/>
                </a:cubicBezTo>
                <a:cubicBezTo>
                  <a:pt x="967751" y="2298843"/>
                  <a:pt x="1351669" y="2682761"/>
                  <a:pt x="1825256" y="2682761"/>
                </a:cubicBezTo>
                <a:cubicBezTo>
                  <a:pt x="2298843" y="2682761"/>
                  <a:pt x="2682761" y="2298843"/>
                  <a:pt x="2682761" y="1825256"/>
                </a:cubicBezTo>
                <a:cubicBezTo>
                  <a:pt x="2682761" y="1351669"/>
                  <a:pt x="2298843" y="967751"/>
                  <a:pt x="1825256" y="967751"/>
                </a:cubicBezTo>
                <a:close/>
                <a:moveTo>
                  <a:pt x="1825256" y="0"/>
                </a:moveTo>
                <a:cubicBezTo>
                  <a:pt x="2833317" y="0"/>
                  <a:pt x="3650512" y="817195"/>
                  <a:pt x="3650512" y="1825256"/>
                </a:cubicBezTo>
                <a:cubicBezTo>
                  <a:pt x="3650512" y="2833317"/>
                  <a:pt x="2833317" y="3650512"/>
                  <a:pt x="1825256" y="3650512"/>
                </a:cubicBezTo>
                <a:cubicBezTo>
                  <a:pt x="817195" y="3650512"/>
                  <a:pt x="0" y="2833317"/>
                  <a:pt x="0" y="1825256"/>
                </a:cubicBezTo>
                <a:cubicBezTo>
                  <a:pt x="0" y="817195"/>
                  <a:pt x="817195" y="0"/>
                  <a:pt x="1825256" y="0"/>
                </a:cubicBezTo>
                <a:close/>
              </a:path>
            </a:pathLst>
          </a:custGeom>
        </p:spPr>
        <p:txBody>
          <a:bodyPr wrap="square">
            <a:noAutofit/>
          </a:bodyPr>
          <a:lstStyle/>
          <a:p>
            <a:endParaRPr lang="zh-CN" altLang="en-US"/>
          </a:p>
        </p:txBody>
      </p:sp>
      <p:sp>
        <p:nvSpPr>
          <p:cNvPr id="345" name="文本框 344">
            <a:extLst>
              <a:ext uri="{FF2B5EF4-FFF2-40B4-BE49-F238E27FC236}">
                <a16:creationId xmlns:a16="http://schemas.microsoft.com/office/drawing/2014/main" id="{1FFB2C88-BB5C-4847-85CC-F02F1B8BE46B}"/>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46" name="文本框 345">
            <a:extLst>
              <a:ext uri="{FF2B5EF4-FFF2-40B4-BE49-F238E27FC236}">
                <a16:creationId xmlns:a16="http://schemas.microsoft.com/office/drawing/2014/main" id="{79E12049-ACF5-4172-9E02-94D4F5C311AF}"/>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49" name="直接连接符 348">
            <a:extLst>
              <a:ext uri="{FF2B5EF4-FFF2-40B4-BE49-F238E27FC236}">
                <a16:creationId xmlns:a16="http://schemas.microsoft.com/office/drawing/2014/main" id="{F8273BDA-C3B7-4CD5-B30F-84054671F1E3}"/>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50" name="组合 349">
            <a:extLst>
              <a:ext uri="{FF2B5EF4-FFF2-40B4-BE49-F238E27FC236}">
                <a16:creationId xmlns:a16="http://schemas.microsoft.com/office/drawing/2014/main" id="{62DA841C-B0FC-441D-B6FA-3A76735A2352}"/>
              </a:ext>
            </a:extLst>
          </p:cNvPr>
          <p:cNvGrpSpPr/>
          <p:nvPr userDrawn="1"/>
        </p:nvGrpSpPr>
        <p:grpSpPr>
          <a:xfrm>
            <a:off x="10672870" y="250062"/>
            <a:ext cx="913766" cy="457978"/>
            <a:chOff x="1585727" y="453077"/>
            <a:chExt cx="374706" cy="187802"/>
          </a:xfrm>
          <a:solidFill>
            <a:schemeClr val="accent1"/>
          </a:solidFill>
        </p:grpSpPr>
        <p:sp>
          <p:nvSpPr>
            <p:cNvPr id="351" name="îśliďe">
              <a:extLst>
                <a:ext uri="{FF2B5EF4-FFF2-40B4-BE49-F238E27FC236}">
                  <a16:creationId xmlns:a16="http://schemas.microsoft.com/office/drawing/2014/main" id="{58321EF8-4CCC-4EE9-8F7E-019429227CA3}"/>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52" name="íšḻíḍé">
              <a:extLst>
                <a:ext uri="{FF2B5EF4-FFF2-40B4-BE49-F238E27FC236}">
                  <a16:creationId xmlns:a16="http://schemas.microsoft.com/office/drawing/2014/main" id="{36263F3B-D078-4D23-B157-E102609A9DD0}"/>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53" name="ïṥḻïḓé">
              <a:extLst>
                <a:ext uri="{FF2B5EF4-FFF2-40B4-BE49-F238E27FC236}">
                  <a16:creationId xmlns:a16="http://schemas.microsoft.com/office/drawing/2014/main" id="{69F05112-281F-497F-AE2F-C0E02BC0D4D1}"/>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54" name="î$ḷíḋè">
              <a:extLst>
                <a:ext uri="{FF2B5EF4-FFF2-40B4-BE49-F238E27FC236}">
                  <a16:creationId xmlns:a16="http://schemas.microsoft.com/office/drawing/2014/main" id="{04E03DD5-9A0D-4AA0-A2F1-11042A90817F}"/>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5" name="i$ḷiḍe">
              <a:extLst>
                <a:ext uri="{FF2B5EF4-FFF2-40B4-BE49-F238E27FC236}">
                  <a16:creationId xmlns:a16="http://schemas.microsoft.com/office/drawing/2014/main" id="{4B77F4C5-E3AE-4169-B878-DB12C4676DA5}"/>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6" name="ïṡļïdè">
              <a:extLst>
                <a:ext uri="{FF2B5EF4-FFF2-40B4-BE49-F238E27FC236}">
                  <a16:creationId xmlns:a16="http://schemas.microsoft.com/office/drawing/2014/main" id="{D45A3C55-694A-4013-8AC2-95CC4607B7BE}"/>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7" name="íŝḻíḓê">
              <a:extLst>
                <a:ext uri="{FF2B5EF4-FFF2-40B4-BE49-F238E27FC236}">
                  <a16:creationId xmlns:a16="http://schemas.microsoft.com/office/drawing/2014/main" id="{76DDA1F3-1FE3-4894-B220-B479D05C30BB}"/>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58" name="isľîḑê">
              <a:extLst>
                <a:ext uri="{FF2B5EF4-FFF2-40B4-BE49-F238E27FC236}">
                  <a16:creationId xmlns:a16="http://schemas.microsoft.com/office/drawing/2014/main" id="{D6D22BCB-DDCB-4BB2-A677-40B58CFB03EE}"/>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59" name="椭圆 358">
            <a:extLst>
              <a:ext uri="{FF2B5EF4-FFF2-40B4-BE49-F238E27FC236}">
                <a16:creationId xmlns:a16="http://schemas.microsoft.com/office/drawing/2014/main" id="{0DED06CF-8729-484D-A57D-ABDB2CE2B471}"/>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0" name="文本占位符 163">
            <a:extLst>
              <a:ext uri="{FF2B5EF4-FFF2-40B4-BE49-F238E27FC236}">
                <a16:creationId xmlns:a16="http://schemas.microsoft.com/office/drawing/2014/main" id="{1018FF4D-35C8-42BF-BBB9-05C28B084777}"/>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24718610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7">
    <p:bg>
      <p:bgPr>
        <a:solidFill>
          <a:schemeClr val="bg1">
            <a:lumMod val="95000"/>
          </a:schemeClr>
        </a:solidFill>
        <a:effectLst/>
      </p:bgPr>
    </p:bg>
    <p:spTree>
      <p:nvGrpSpPr>
        <p:cNvPr id="1" name=""/>
        <p:cNvGrpSpPr/>
        <p:nvPr/>
      </p:nvGrpSpPr>
      <p:grpSpPr>
        <a:xfrm>
          <a:off x="0" y="0"/>
          <a:ext cx="0" cy="0"/>
          <a:chOff x="0" y="0"/>
          <a:chExt cx="0" cy="0"/>
        </a:xfrm>
      </p:grpSpPr>
      <p:grpSp>
        <p:nvGrpSpPr>
          <p:cNvPr id="122" name="组合 121">
            <a:extLst>
              <a:ext uri="{FF2B5EF4-FFF2-40B4-BE49-F238E27FC236}">
                <a16:creationId xmlns:a16="http://schemas.microsoft.com/office/drawing/2014/main" id="{74D0CD4D-7CB3-4422-A61F-989D7C40ED76}"/>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123" name="îśliďe">
              <a:extLst>
                <a:ext uri="{FF2B5EF4-FFF2-40B4-BE49-F238E27FC236}">
                  <a16:creationId xmlns:a16="http://schemas.microsoft.com/office/drawing/2014/main" id="{B16A8DA4-F0AB-4CE1-B842-2A845ACE558F}"/>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4" name="íšḻíḍé">
              <a:extLst>
                <a:ext uri="{FF2B5EF4-FFF2-40B4-BE49-F238E27FC236}">
                  <a16:creationId xmlns:a16="http://schemas.microsoft.com/office/drawing/2014/main" id="{47557DD7-75AC-4164-AA80-13DD4BC67C35}"/>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5" name="ïṥḻïḓé">
              <a:extLst>
                <a:ext uri="{FF2B5EF4-FFF2-40B4-BE49-F238E27FC236}">
                  <a16:creationId xmlns:a16="http://schemas.microsoft.com/office/drawing/2014/main" id="{B92DE3AC-FC3B-4466-AE74-CE413292AD0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6" name="î$ḷíḋè">
              <a:extLst>
                <a:ext uri="{FF2B5EF4-FFF2-40B4-BE49-F238E27FC236}">
                  <a16:creationId xmlns:a16="http://schemas.microsoft.com/office/drawing/2014/main" id="{3CB510D1-98F3-45C4-B84A-6EE3B7E03635}"/>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7" name="i$ḷiḍe">
              <a:extLst>
                <a:ext uri="{FF2B5EF4-FFF2-40B4-BE49-F238E27FC236}">
                  <a16:creationId xmlns:a16="http://schemas.microsoft.com/office/drawing/2014/main" id="{5B994F86-3CBE-47A4-A838-7F739CB8258F}"/>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8" name="ïṡļïdè">
              <a:extLst>
                <a:ext uri="{FF2B5EF4-FFF2-40B4-BE49-F238E27FC236}">
                  <a16:creationId xmlns:a16="http://schemas.microsoft.com/office/drawing/2014/main" id="{B754AC3A-C994-4AE4-BD3B-1EA10B8023A9}"/>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30" name="íŝḻíḓê">
              <a:extLst>
                <a:ext uri="{FF2B5EF4-FFF2-40B4-BE49-F238E27FC236}">
                  <a16:creationId xmlns:a16="http://schemas.microsoft.com/office/drawing/2014/main" id="{00DF682D-4207-4BB5-99C5-00F91E3C37FA}"/>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31" name="isľîḑê">
              <a:extLst>
                <a:ext uri="{FF2B5EF4-FFF2-40B4-BE49-F238E27FC236}">
                  <a16:creationId xmlns:a16="http://schemas.microsoft.com/office/drawing/2014/main" id="{63856FA2-6AA1-4491-AA4B-C527877B3257}"/>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8" name="图片 7">
            <a:extLst>
              <a:ext uri="{FF2B5EF4-FFF2-40B4-BE49-F238E27FC236}">
                <a16:creationId xmlns:a16="http://schemas.microsoft.com/office/drawing/2014/main" id="{7FE8FDFB-689F-45C3-AB73-230F8D7BB489}"/>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62" name="文本框 361">
            <a:extLst>
              <a:ext uri="{FF2B5EF4-FFF2-40B4-BE49-F238E27FC236}">
                <a16:creationId xmlns:a16="http://schemas.microsoft.com/office/drawing/2014/main" id="{94D3B23F-5A5E-4553-88B8-1DA9EE1E9565}"/>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63" name="文本框 362">
            <a:extLst>
              <a:ext uri="{FF2B5EF4-FFF2-40B4-BE49-F238E27FC236}">
                <a16:creationId xmlns:a16="http://schemas.microsoft.com/office/drawing/2014/main" id="{1DFCBE52-8191-47DB-BC81-69467020A5A7}"/>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66" name="直接连接符 365">
            <a:extLst>
              <a:ext uri="{FF2B5EF4-FFF2-40B4-BE49-F238E27FC236}">
                <a16:creationId xmlns:a16="http://schemas.microsoft.com/office/drawing/2014/main" id="{9C6C8BDF-2D7C-473D-B458-53FCC2B52C1C}"/>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67" name="组合 366">
            <a:extLst>
              <a:ext uri="{FF2B5EF4-FFF2-40B4-BE49-F238E27FC236}">
                <a16:creationId xmlns:a16="http://schemas.microsoft.com/office/drawing/2014/main" id="{D5A00397-205D-4024-B3B1-D6D628207BA2}"/>
              </a:ext>
            </a:extLst>
          </p:cNvPr>
          <p:cNvGrpSpPr/>
          <p:nvPr userDrawn="1"/>
        </p:nvGrpSpPr>
        <p:grpSpPr>
          <a:xfrm>
            <a:off x="10672870" y="250062"/>
            <a:ext cx="913766" cy="457978"/>
            <a:chOff x="1585727" y="453077"/>
            <a:chExt cx="374706" cy="187802"/>
          </a:xfrm>
          <a:solidFill>
            <a:schemeClr val="accent1"/>
          </a:solidFill>
        </p:grpSpPr>
        <p:sp>
          <p:nvSpPr>
            <p:cNvPr id="368" name="îśliďe">
              <a:extLst>
                <a:ext uri="{FF2B5EF4-FFF2-40B4-BE49-F238E27FC236}">
                  <a16:creationId xmlns:a16="http://schemas.microsoft.com/office/drawing/2014/main" id="{C2AC93F6-7EF1-4C7C-90AF-A2B433CD135D}"/>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69" name="íšḻíḍé">
              <a:extLst>
                <a:ext uri="{FF2B5EF4-FFF2-40B4-BE49-F238E27FC236}">
                  <a16:creationId xmlns:a16="http://schemas.microsoft.com/office/drawing/2014/main" id="{2FAD104F-A021-4581-B7EE-1376C48161FC}"/>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70" name="ïṥḻïḓé">
              <a:extLst>
                <a:ext uri="{FF2B5EF4-FFF2-40B4-BE49-F238E27FC236}">
                  <a16:creationId xmlns:a16="http://schemas.microsoft.com/office/drawing/2014/main" id="{8EA3C0BA-83C9-406A-85C7-DF222813583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71" name="î$ḷíḋè">
              <a:extLst>
                <a:ext uri="{FF2B5EF4-FFF2-40B4-BE49-F238E27FC236}">
                  <a16:creationId xmlns:a16="http://schemas.microsoft.com/office/drawing/2014/main" id="{D6521A6E-C7B6-4BA5-B4FD-80E746A18AB8}"/>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72" name="i$ḷiḍe">
              <a:extLst>
                <a:ext uri="{FF2B5EF4-FFF2-40B4-BE49-F238E27FC236}">
                  <a16:creationId xmlns:a16="http://schemas.microsoft.com/office/drawing/2014/main" id="{58D9E513-694A-47F8-B40E-C7926701D4E0}"/>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73" name="ïṡļïdè">
              <a:extLst>
                <a:ext uri="{FF2B5EF4-FFF2-40B4-BE49-F238E27FC236}">
                  <a16:creationId xmlns:a16="http://schemas.microsoft.com/office/drawing/2014/main" id="{EBB8A3BD-80BF-46C5-B37E-DC2E53C6EFBF}"/>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74" name="íŝḻíḓê">
              <a:extLst>
                <a:ext uri="{FF2B5EF4-FFF2-40B4-BE49-F238E27FC236}">
                  <a16:creationId xmlns:a16="http://schemas.microsoft.com/office/drawing/2014/main" id="{868C3F70-2BBF-4FF7-9671-551B3758BF4A}"/>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75" name="isľîḑê">
              <a:extLst>
                <a:ext uri="{FF2B5EF4-FFF2-40B4-BE49-F238E27FC236}">
                  <a16:creationId xmlns:a16="http://schemas.microsoft.com/office/drawing/2014/main" id="{0B754972-5CC0-4E71-87F6-0C1E0C7AB2FE}"/>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6" name="椭圆 375">
            <a:extLst>
              <a:ext uri="{FF2B5EF4-FFF2-40B4-BE49-F238E27FC236}">
                <a16:creationId xmlns:a16="http://schemas.microsoft.com/office/drawing/2014/main" id="{2E18A2F9-FCAD-45DC-873C-B0712829CEED}"/>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7" name="文本占位符 163">
            <a:extLst>
              <a:ext uri="{FF2B5EF4-FFF2-40B4-BE49-F238E27FC236}">
                <a16:creationId xmlns:a16="http://schemas.microsoft.com/office/drawing/2014/main" id="{99939446-2CEA-4BC2-8FE1-8AAC53CF5818}"/>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9" name="图片占位符 124">
            <a:extLst>
              <a:ext uri="{FF2B5EF4-FFF2-40B4-BE49-F238E27FC236}">
                <a16:creationId xmlns:a16="http://schemas.microsoft.com/office/drawing/2014/main" id="{98574245-9811-426C-A0BB-6D92400A08CF}"/>
              </a:ext>
            </a:extLst>
          </p:cNvPr>
          <p:cNvSpPr>
            <a:spLocks noGrp="1"/>
          </p:cNvSpPr>
          <p:nvPr>
            <p:ph type="pic" sz="quarter" idx="13"/>
          </p:nvPr>
        </p:nvSpPr>
        <p:spPr>
          <a:xfrm>
            <a:off x="711199" y="11303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endParaRPr lang="zh-CN" altLang="en-US"/>
          </a:p>
        </p:txBody>
      </p:sp>
      <p:sp>
        <p:nvSpPr>
          <p:cNvPr id="32" name="图片占位符 124">
            <a:extLst>
              <a:ext uri="{FF2B5EF4-FFF2-40B4-BE49-F238E27FC236}">
                <a16:creationId xmlns:a16="http://schemas.microsoft.com/office/drawing/2014/main" id="{9FE45EFE-7522-4737-A791-DFFCFF7A0D03}"/>
              </a:ext>
            </a:extLst>
          </p:cNvPr>
          <p:cNvSpPr>
            <a:spLocks noGrp="1"/>
          </p:cNvSpPr>
          <p:nvPr>
            <p:ph type="pic" sz="quarter" idx="14"/>
          </p:nvPr>
        </p:nvSpPr>
        <p:spPr>
          <a:xfrm>
            <a:off x="4413249" y="9525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endParaRPr lang="zh-CN" altLang="en-US"/>
          </a:p>
        </p:txBody>
      </p:sp>
      <p:sp>
        <p:nvSpPr>
          <p:cNvPr id="33" name="图片占位符 124">
            <a:extLst>
              <a:ext uri="{FF2B5EF4-FFF2-40B4-BE49-F238E27FC236}">
                <a16:creationId xmlns:a16="http://schemas.microsoft.com/office/drawing/2014/main" id="{88E73764-5B69-4384-9522-9E44A915050C}"/>
              </a:ext>
            </a:extLst>
          </p:cNvPr>
          <p:cNvSpPr>
            <a:spLocks noGrp="1"/>
          </p:cNvSpPr>
          <p:nvPr>
            <p:ph type="pic" sz="quarter" idx="15"/>
          </p:nvPr>
        </p:nvSpPr>
        <p:spPr>
          <a:xfrm>
            <a:off x="8115299" y="11303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22034783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8">
    <p:bg>
      <p:bgPr>
        <a:solidFill>
          <a:schemeClr val="bg1">
            <a:lumMod val="95000"/>
          </a:schemeClr>
        </a:solidFill>
        <a:effectLst/>
      </p:bgPr>
    </p:bg>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4040DF1C-DF51-4150-84E0-55C05E581F53}"/>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48" name="文本框 347">
            <a:extLst>
              <a:ext uri="{FF2B5EF4-FFF2-40B4-BE49-F238E27FC236}">
                <a16:creationId xmlns:a16="http://schemas.microsoft.com/office/drawing/2014/main" id="{DAD3451D-ECED-46FE-A1C6-35B04A31476C}"/>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49" name="文本框 348">
            <a:extLst>
              <a:ext uri="{FF2B5EF4-FFF2-40B4-BE49-F238E27FC236}">
                <a16:creationId xmlns:a16="http://schemas.microsoft.com/office/drawing/2014/main" id="{8D89456B-FA07-42A5-9B18-C72E9AAA3D67}"/>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52" name="直接连接符 351">
            <a:extLst>
              <a:ext uri="{FF2B5EF4-FFF2-40B4-BE49-F238E27FC236}">
                <a16:creationId xmlns:a16="http://schemas.microsoft.com/office/drawing/2014/main" id="{8F84D5F3-B086-4437-81F9-90622CE95DA5}"/>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53" name="组合 352">
            <a:extLst>
              <a:ext uri="{FF2B5EF4-FFF2-40B4-BE49-F238E27FC236}">
                <a16:creationId xmlns:a16="http://schemas.microsoft.com/office/drawing/2014/main" id="{4521C380-E6ED-4446-84F6-129782DD186B}"/>
              </a:ext>
            </a:extLst>
          </p:cNvPr>
          <p:cNvGrpSpPr/>
          <p:nvPr userDrawn="1"/>
        </p:nvGrpSpPr>
        <p:grpSpPr>
          <a:xfrm>
            <a:off x="10672870" y="250062"/>
            <a:ext cx="913766" cy="457978"/>
            <a:chOff x="1585727" y="453077"/>
            <a:chExt cx="374706" cy="187802"/>
          </a:xfrm>
          <a:solidFill>
            <a:schemeClr val="accent1"/>
          </a:solidFill>
        </p:grpSpPr>
        <p:sp>
          <p:nvSpPr>
            <p:cNvPr id="354" name="îśliďe">
              <a:extLst>
                <a:ext uri="{FF2B5EF4-FFF2-40B4-BE49-F238E27FC236}">
                  <a16:creationId xmlns:a16="http://schemas.microsoft.com/office/drawing/2014/main" id="{D45A5843-2D74-4E88-9FEB-0517F2C90330}"/>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55" name="íšḻíḍé">
              <a:extLst>
                <a:ext uri="{FF2B5EF4-FFF2-40B4-BE49-F238E27FC236}">
                  <a16:creationId xmlns:a16="http://schemas.microsoft.com/office/drawing/2014/main" id="{6EF99092-5361-471B-BAF9-4A6A55E3EC81}"/>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56" name="ïṥḻïḓé">
              <a:extLst>
                <a:ext uri="{FF2B5EF4-FFF2-40B4-BE49-F238E27FC236}">
                  <a16:creationId xmlns:a16="http://schemas.microsoft.com/office/drawing/2014/main" id="{D6585258-1246-4CB5-951B-258D663DB71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57" name="î$ḷíḋè">
              <a:extLst>
                <a:ext uri="{FF2B5EF4-FFF2-40B4-BE49-F238E27FC236}">
                  <a16:creationId xmlns:a16="http://schemas.microsoft.com/office/drawing/2014/main" id="{72B3D43F-AC29-449F-B262-39D44FDFE444}"/>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8" name="i$ḷiḍe">
              <a:extLst>
                <a:ext uri="{FF2B5EF4-FFF2-40B4-BE49-F238E27FC236}">
                  <a16:creationId xmlns:a16="http://schemas.microsoft.com/office/drawing/2014/main" id="{5E265AE9-D369-403E-BDDA-1CE4382ACEC5}"/>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9" name="ïṡļïdè">
              <a:extLst>
                <a:ext uri="{FF2B5EF4-FFF2-40B4-BE49-F238E27FC236}">
                  <a16:creationId xmlns:a16="http://schemas.microsoft.com/office/drawing/2014/main" id="{C596E6BD-7183-4BD0-9B22-07CF422B1D99}"/>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60" name="íŝḻíḓê">
              <a:extLst>
                <a:ext uri="{FF2B5EF4-FFF2-40B4-BE49-F238E27FC236}">
                  <a16:creationId xmlns:a16="http://schemas.microsoft.com/office/drawing/2014/main" id="{DF682DA0-E333-4797-8930-E5DA6B9E3886}"/>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1" name="isľîḑê">
              <a:extLst>
                <a:ext uri="{FF2B5EF4-FFF2-40B4-BE49-F238E27FC236}">
                  <a16:creationId xmlns:a16="http://schemas.microsoft.com/office/drawing/2014/main" id="{08AE166C-BDFC-42E2-8A96-0E1876079721}"/>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62" name="椭圆 361">
            <a:extLst>
              <a:ext uri="{FF2B5EF4-FFF2-40B4-BE49-F238E27FC236}">
                <a16:creationId xmlns:a16="http://schemas.microsoft.com/office/drawing/2014/main" id="{A5984959-EE82-4C96-B37D-D0FA2BFBA7EA}"/>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3" name="文本占位符 163">
            <a:extLst>
              <a:ext uri="{FF2B5EF4-FFF2-40B4-BE49-F238E27FC236}">
                <a16:creationId xmlns:a16="http://schemas.microsoft.com/office/drawing/2014/main" id="{C9929440-E775-4F96-B674-E574CA43CCB6}"/>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
        <p:nvSpPr>
          <p:cNvPr id="21" name="图片占位符 10">
            <a:extLst>
              <a:ext uri="{FF2B5EF4-FFF2-40B4-BE49-F238E27FC236}">
                <a16:creationId xmlns:a16="http://schemas.microsoft.com/office/drawing/2014/main" id="{1291BC66-BF0B-4511-AA5A-69AD0B0D0EB0}"/>
              </a:ext>
            </a:extLst>
          </p:cNvPr>
          <p:cNvSpPr>
            <a:spLocks noGrp="1"/>
          </p:cNvSpPr>
          <p:nvPr>
            <p:ph type="pic" sz="quarter" idx="17"/>
          </p:nvPr>
        </p:nvSpPr>
        <p:spPr>
          <a:xfrm>
            <a:off x="666677" y="1174731"/>
            <a:ext cx="2713111" cy="2244968"/>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sp>
      <p:sp>
        <p:nvSpPr>
          <p:cNvPr id="22" name="图片占位符 14">
            <a:extLst>
              <a:ext uri="{FF2B5EF4-FFF2-40B4-BE49-F238E27FC236}">
                <a16:creationId xmlns:a16="http://schemas.microsoft.com/office/drawing/2014/main" id="{2BDF8F97-240C-478A-A6F3-C3D6278C0B62}"/>
              </a:ext>
            </a:extLst>
          </p:cNvPr>
          <p:cNvSpPr>
            <a:spLocks noGrp="1"/>
          </p:cNvSpPr>
          <p:nvPr>
            <p:ph type="pic" sz="quarter" idx="18"/>
          </p:nvPr>
        </p:nvSpPr>
        <p:spPr>
          <a:xfrm>
            <a:off x="6095999" y="1181081"/>
            <a:ext cx="2713111" cy="2238617"/>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sp>
      <p:sp>
        <p:nvSpPr>
          <p:cNvPr id="23" name="图片占位符 12">
            <a:extLst>
              <a:ext uri="{FF2B5EF4-FFF2-40B4-BE49-F238E27FC236}">
                <a16:creationId xmlns:a16="http://schemas.microsoft.com/office/drawing/2014/main" id="{E047C537-F709-4925-9822-92EA283D8576}"/>
              </a:ext>
            </a:extLst>
          </p:cNvPr>
          <p:cNvSpPr>
            <a:spLocks noGrp="1"/>
          </p:cNvSpPr>
          <p:nvPr>
            <p:ph type="pic" sz="quarter" idx="19"/>
          </p:nvPr>
        </p:nvSpPr>
        <p:spPr>
          <a:xfrm>
            <a:off x="3379788" y="3431951"/>
            <a:ext cx="2716212" cy="2244967"/>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sp>
      <p:sp>
        <p:nvSpPr>
          <p:cNvPr id="24" name="图片占位符 8">
            <a:extLst>
              <a:ext uri="{FF2B5EF4-FFF2-40B4-BE49-F238E27FC236}">
                <a16:creationId xmlns:a16="http://schemas.microsoft.com/office/drawing/2014/main" id="{4993AA73-D4AE-499B-BDAF-4616729ECEA6}"/>
              </a:ext>
            </a:extLst>
          </p:cNvPr>
          <p:cNvSpPr>
            <a:spLocks noGrp="1"/>
          </p:cNvSpPr>
          <p:nvPr>
            <p:ph type="pic" sz="quarter" idx="16"/>
          </p:nvPr>
        </p:nvSpPr>
        <p:spPr>
          <a:xfrm>
            <a:off x="8810624" y="3426048"/>
            <a:ext cx="2708276" cy="2250869"/>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sp>
    </p:spTree>
    <p:extLst>
      <p:ext uri="{BB962C8B-B14F-4D97-AF65-F5344CB8AC3E}">
        <p14:creationId xmlns:p14="http://schemas.microsoft.com/office/powerpoint/2010/main" val="2732375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9">
    <p:bg>
      <p:bgPr>
        <a:solidFill>
          <a:schemeClr val="bg1">
            <a:lumMod val="95000"/>
          </a:schemeClr>
        </a:solidFill>
        <a:effectLst/>
      </p:bgPr>
    </p:bg>
    <p:spTree>
      <p:nvGrpSpPr>
        <p:cNvPr id="1" name=""/>
        <p:cNvGrpSpPr/>
        <p:nvPr/>
      </p:nvGrpSpPr>
      <p:grpSpPr>
        <a:xfrm>
          <a:off x="0" y="0"/>
          <a:ext cx="0" cy="0"/>
          <a:chOff x="0" y="0"/>
          <a:chExt cx="0" cy="0"/>
        </a:xfrm>
      </p:grpSpPr>
      <p:grpSp>
        <p:nvGrpSpPr>
          <p:cNvPr id="146" name="组合 145">
            <a:extLst>
              <a:ext uri="{FF2B5EF4-FFF2-40B4-BE49-F238E27FC236}">
                <a16:creationId xmlns:a16="http://schemas.microsoft.com/office/drawing/2014/main" id="{397BC86B-A684-4F9A-B2F5-A3FF539B58D0}"/>
              </a:ext>
            </a:extLst>
          </p:cNvPr>
          <p:cNvGrpSpPr/>
          <p:nvPr userDrawn="1"/>
        </p:nvGrpSpPr>
        <p:grpSpPr>
          <a:xfrm>
            <a:off x="2539883" y="1618683"/>
            <a:ext cx="7112234" cy="3564639"/>
            <a:chOff x="1585727" y="453077"/>
            <a:chExt cx="374706" cy="187802"/>
          </a:xfrm>
          <a:solidFill>
            <a:schemeClr val="bg1">
              <a:lumMod val="65000"/>
              <a:alpha val="4000"/>
            </a:schemeClr>
          </a:solidFill>
        </p:grpSpPr>
        <p:sp>
          <p:nvSpPr>
            <p:cNvPr id="147" name="îśliďe">
              <a:extLst>
                <a:ext uri="{FF2B5EF4-FFF2-40B4-BE49-F238E27FC236}">
                  <a16:creationId xmlns:a16="http://schemas.microsoft.com/office/drawing/2014/main" id="{A8DC4B7E-B4D2-41E9-B335-2338FD126847}"/>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48" name="íšḻíḍé">
              <a:extLst>
                <a:ext uri="{FF2B5EF4-FFF2-40B4-BE49-F238E27FC236}">
                  <a16:creationId xmlns:a16="http://schemas.microsoft.com/office/drawing/2014/main" id="{57123E31-A5F6-47F0-95DC-FBA6DBE81891}"/>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49" name="ïṥḻïḓé">
              <a:extLst>
                <a:ext uri="{FF2B5EF4-FFF2-40B4-BE49-F238E27FC236}">
                  <a16:creationId xmlns:a16="http://schemas.microsoft.com/office/drawing/2014/main" id="{508E5430-7DAF-4834-9286-F717641FEEE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50" name="î$ḷíḋè">
              <a:extLst>
                <a:ext uri="{FF2B5EF4-FFF2-40B4-BE49-F238E27FC236}">
                  <a16:creationId xmlns:a16="http://schemas.microsoft.com/office/drawing/2014/main" id="{FCADF8A6-F4EF-449C-BA9E-5CDC2D1196F9}"/>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51" name="i$ḷiḍe">
              <a:extLst>
                <a:ext uri="{FF2B5EF4-FFF2-40B4-BE49-F238E27FC236}">
                  <a16:creationId xmlns:a16="http://schemas.microsoft.com/office/drawing/2014/main" id="{1EDDEB15-BE80-481C-96D1-C468C976F799}"/>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52" name="ïṡļïdè">
              <a:extLst>
                <a:ext uri="{FF2B5EF4-FFF2-40B4-BE49-F238E27FC236}">
                  <a16:creationId xmlns:a16="http://schemas.microsoft.com/office/drawing/2014/main" id="{AC92A967-4AB4-4909-9050-9CD7B011D40A}"/>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53" name="íŝḻíḓê">
              <a:extLst>
                <a:ext uri="{FF2B5EF4-FFF2-40B4-BE49-F238E27FC236}">
                  <a16:creationId xmlns:a16="http://schemas.microsoft.com/office/drawing/2014/main" id="{96448CF7-B9B3-4B6F-9873-86B2DD2B2F0C}"/>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54" name="isľîḑê">
              <a:extLst>
                <a:ext uri="{FF2B5EF4-FFF2-40B4-BE49-F238E27FC236}">
                  <a16:creationId xmlns:a16="http://schemas.microsoft.com/office/drawing/2014/main" id="{665C7F83-6F0E-42AA-A987-BED067545DF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1" name="图片占位符 30">
            <a:extLst>
              <a:ext uri="{FF2B5EF4-FFF2-40B4-BE49-F238E27FC236}">
                <a16:creationId xmlns:a16="http://schemas.microsoft.com/office/drawing/2014/main" id="{B34F16DE-DCD9-4DF3-B8C7-49E64C517673}"/>
              </a:ext>
            </a:extLst>
          </p:cNvPr>
          <p:cNvSpPr>
            <a:spLocks noGrp="1"/>
          </p:cNvSpPr>
          <p:nvPr>
            <p:ph type="pic" sz="quarter" idx="15"/>
          </p:nvPr>
        </p:nvSpPr>
        <p:spPr>
          <a:xfrm>
            <a:off x="6167438" y="3644900"/>
            <a:ext cx="2628900" cy="1930722"/>
          </a:xfrm>
          <a:custGeom>
            <a:avLst/>
            <a:gdLst>
              <a:gd name="connsiteX0" fmla="*/ 0 w 2582898"/>
              <a:gd name="connsiteY0" fmla="*/ 0 h 1974986"/>
              <a:gd name="connsiteX1" fmla="*/ 2582898 w 2582898"/>
              <a:gd name="connsiteY1" fmla="*/ 0 h 1974986"/>
              <a:gd name="connsiteX2" fmla="*/ 2582898 w 2582898"/>
              <a:gd name="connsiteY2" fmla="*/ 1974986 h 1974986"/>
              <a:gd name="connsiteX3" fmla="*/ 0 w 2582898"/>
              <a:gd name="connsiteY3" fmla="*/ 1974986 h 1974986"/>
            </a:gdLst>
            <a:ahLst/>
            <a:cxnLst>
              <a:cxn ang="0">
                <a:pos x="connsiteX0" y="connsiteY0"/>
              </a:cxn>
              <a:cxn ang="0">
                <a:pos x="connsiteX1" y="connsiteY1"/>
              </a:cxn>
              <a:cxn ang="0">
                <a:pos x="connsiteX2" y="connsiteY2"/>
              </a:cxn>
              <a:cxn ang="0">
                <a:pos x="connsiteX3" y="connsiteY3"/>
              </a:cxn>
            </a:cxnLst>
            <a:rect l="l" t="t" r="r" b="b"/>
            <a:pathLst>
              <a:path w="2582898" h="1974986">
                <a:moveTo>
                  <a:pt x="0" y="0"/>
                </a:moveTo>
                <a:lnTo>
                  <a:pt x="2582898" y="0"/>
                </a:lnTo>
                <a:lnTo>
                  <a:pt x="2582898" y="1974986"/>
                </a:lnTo>
                <a:lnTo>
                  <a:pt x="0" y="1974986"/>
                </a:lnTo>
                <a:close/>
              </a:path>
            </a:pathLst>
          </a:custGeom>
        </p:spPr>
        <p:txBody>
          <a:bodyPr wrap="square">
            <a:noAutofit/>
          </a:bodyPr>
          <a:lstStyle/>
          <a:p>
            <a:endParaRPr lang="zh-CN" altLang="en-US"/>
          </a:p>
        </p:txBody>
      </p:sp>
      <p:sp>
        <p:nvSpPr>
          <p:cNvPr id="28" name="图片占位符 27">
            <a:extLst>
              <a:ext uri="{FF2B5EF4-FFF2-40B4-BE49-F238E27FC236}">
                <a16:creationId xmlns:a16="http://schemas.microsoft.com/office/drawing/2014/main" id="{6219BBB5-45FC-4F13-A3C8-06948ADAE3E3}"/>
              </a:ext>
            </a:extLst>
          </p:cNvPr>
          <p:cNvSpPr>
            <a:spLocks noGrp="1"/>
          </p:cNvSpPr>
          <p:nvPr>
            <p:ph type="pic" sz="quarter" idx="14"/>
          </p:nvPr>
        </p:nvSpPr>
        <p:spPr>
          <a:xfrm>
            <a:off x="660400" y="3644900"/>
            <a:ext cx="5364163" cy="1930721"/>
          </a:xfrm>
          <a:custGeom>
            <a:avLst/>
            <a:gdLst>
              <a:gd name="connsiteX0" fmla="*/ 0 w 5341432"/>
              <a:gd name="connsiteY0" fmla="*/ 0 h 1974986"/>
              <a:gd name="connsiteX1" fmla="*/ 5341432 w 5341432"/>
              <a:gd name="connsiteY1" fmla="*/ 0 h 1974986"/>
              <a:gd name="connsiteX2" fmla="*/ 5341432 w 5341432"/>
              <a:gd name="connsiteY2" fmla="*/ 1974986 h 1974986"/>
              <a:gd name="connsiteX3" fmla="*/ 0 w 5341432"/>
              <a:gd name="connsiteY3" fmla="*/ 1974986 h 1974986"/>
            </a:gdLst>
            <a:ahLst/>
            <a:cxnLst>
              <a:cxn ang="0">
                <a:pos x="connsiteX0" y="connsiteY0"/>
              </a:cxn>
              <a:cxn ang="0">
                <a:pos x="connsiteX1" y="connsiteY1"/>
              </a:cxn>
              <a:cxn ang="0">
                <a:pos x="connsiteX2" y="connsiteY2"/>
              </a:cxn>
              <a:cxn ang="0">
                <a:pos x="connsiteX3" y="connsiteY3"/>
              </a:cxn>
            </a:cxnLst>
            <a:rect l="l" t="t" r="r" b="b"/>
            <a:pathLst>
              <a:path w="5341432" h="1974986">
                <a:moveTo>
                  <a:pt x="0" y="0"/>
                </a:moveTo>
                <a:lnTo>
                  <a:pt x="5341432" y="0"/>
                </a:lnTo>
                <a:lnTo>
                  <a:pt x="5341432" y="1974986"/>
                </a:lnTo>
                <a:lnTo>
                  <a:pt x="0" y="1974986"/>
                </a:lnTo>
                <a:close/>
              </a:path>
            </a:pathLst>
          </a:custGeom>
        </p:spPr>
        <p:txBody>
          <a:bodyPr wrap="square">
            <a:noAutofit/>
          </a:bodyPr>
          <a:lstStyle/>
          <a:p>
            <a:endParaRPr lang="zh-CN" altLang="en-US"/>
          </a:p>
        </p:txBody>
      </p:sp>
      <p:sp>
        <p:nvSpPr>
          <p:cNvPr id="25" name="图片占位符 24">
            <a:extLst>
              <a:ext uri="{FF2B5EF4-FFF2-40B4-BE49-F238E27FC236}">
                <a16:creationId xmlns:a16="http://schemas.microsoft.com/office/drawing/2014/main" id="{A949EAA1-0264-4CFF-AAC6-D013F17BAA30}"/>
              </a:ext>
            </a:extLst>
          </p:cNvPr>
          <p:cNvSpPr>
            <a:spLocks noGrp="1"/>
          </p:cNvSpPr>
          <p:nvPr>
            <p:ph type="pic" sz="quarter" idx="13"/>
          </p:nvPr>
        </p:nvSpPr>
        <p:spPr>
          <a:xfrm>
            <a:off x="8954694" y="1282379"/>
            <a:ext cx="2564206" cy="4293242"/>
          </a:xfrm>
          <a:custGeom>
            <a:avLst/>
            <a:gdLst>
              <a:gd name="connsiteX0" fmla="*/ 0 w 2582898"/>
              <a:gd name="connsiteY0" fmla="*/ 0 h 4293242"/>
              <a:gd name="connsiteX1" fmla="*/ 2582898 w 2582898"/>
              <a:gd name="connsiteY1" fmla="*/ 0 h 4293242"/>
              <a:gd name="connsiteX2" fmla="*/ 2582898 w 2582898"/>
              <a:gd name="connsiteY2" fmla="*/ 4293242 h 4293242"/>
              <a:gd name="connsiteX3" fmla="*/ 0 w 2582898"/>
              <a:gd name="connsiteY3" fmla="*/ 4293242 h 4293242"/>
            </a:gdLst>
            <a:ahLst/>
            <a:cxnLst>
              <a:cxn ang="0">
                <a:pos x="connsiteX0" y="connsiteY0"/>
              </a:cxn>
              <a:cxn ang="0">
                <a:pos x="connsiteX1" y="connsiteY1"/>
              </a:cxn>
              <a:cxn ang="0">
                <a:pos x="connsiteX2" y="connsiteY2"/>
              </a:cxn>
              <a:cxn ang="0">
                <a:pos x="connsiteX3" y="connsiteY3"/>
              </a:cxn>
            </a:cxnLst>
            <a:rect l="l" t="t" r="r" b="b"/>
            <a:pathLst>
              <a:path w="2582898" h="4293242">
                <a:moveTo>
                  <a:pt x="0" y="0"/>
                </a:moveTo>
                <a:lnTo>
                  <a:pt x="2582898" y="0"/>
                </a:lnTo>
                <a:lnTo>
                  <a:pt x="2582898" y="4293242"/>
                </a:lnTo>
                <a:lnTo>
                  <a:pt x="0" y="4293242"/>
                </a:lnTo>
                <a:close/>
              </a:path>
            </a:pathLst>
          </a:custGeom>
        </p:spPr>
        <p:txBody>
          <a:bodyPr wrap="square">
            <a:noAutofit/>
          </a:bodyPr>
          <a:lstStyle/>
          <a:p>
            <a:endParaRPr lang="zh-CN" altLang="en-US"/>
          </a:p>
        </p:txBody>
      </p:sp>
      <p:sp>
        <p:nvSpPr>
          <p:cNvPr id="22" name="图片占位符 21">
            <a:extLst>
              <a:ext uri="{FF2B5EF4-FFF2-40B4-BE49-F238E27FC236}">
                <a16:creationId xmlns:a16="http://schemas.microsoft.com/office/drawing/2014/main" id="{33A8847C-E96C-44F3-82CA-94FACBE5BBA3}"/>
              </a:ext>
            </a:extLst>
          </p:cNvPr>
          <p:cNvSpPr>
            <a:spLocks noGrp="1"/>
          </p:cNvSpPr>
          <p:nvPr>
            <p:ph type="pic" sz="quarter" idx="12"/>
          </p:nvPr>
        </p:nvSpPr>
        <p:spPr>
          <a:xfrm>
            <a:off x="6167438" y="1282380"/>
            <a:ext cx="2628900"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endParaRPr lang="zh-CN" altLang="en-US"/>
          </a:p>
        </p:txBody>
      </p:sp>
      <p:sp>
        <p:nvSpPr>
          <p:cNvPr id="19" name="图片占位符 18">
            <a:extLst>
              <a:ext uri="{FF2B5EF4-FFF2-40B4-BE49-F238E27FC236}">
                <a16:creationId xmlns:a16="http://schemas.microsoft.com/office/drawing/2014/main" id="{636888ED-2BCA-43B2-9E2F-8D2C475D7D13}"/>
              </a:ext>
            </a:extLst>
          </p:cNvPr>
          <p:cNvSpPr>
            <a:spLocks noGrp="1"/>
          </p:cNvSpPr>
          <p:nvPr>
            <p:ph type="pic" sz="quarter" idx="11"/>
          </p:nvPr>
        </p:nvSpPr>
        <p:spPr>
          <a:xfrm>
            <a:off x="3395663" y="1282379"/>
            <a:ext cx="2628900"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endParaRPr lang="zh-CN" altLang="en-US"/>
          </a:p>
        </p:txBody>
      </p:sp>
      <p:sp>
        <p:nvSpPr>
          <p:cNvPr id="16" name="图片占位符 15">
            <a:extLst>
              <a:ext uri="{FF2B5EF4-FFF2-40B4-BE49-F238E27FC236}">
                <a16:creationId xmlns:a16="http://schemas.microsoft.com/office/drawing/2014/main" id="{A3FA48BC-C53E-4FBD-AD47-B0A1EFC7ABC2}"/>
              </a:ext>
            </a:extLst>
          </p:cNvPr>
          <p:cNvSpPr>
            <a:spLocks noGrp="1"/>
          </p:cNvSpPr>
          <p:nvPr>
            <p:ph type="pic" sz="quarter" idx="10"/>
          </p:nvPr>
        </p:nvSpPr>
        <p:spPr>
          <a:xfrm>
            <a:off x="660400" y="1282380"/>
            <a:ext cx="2582898"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endParaRPr lang="zh-CN" altLang="en-US"/>
          </a:p>
        </p:txBody>
      </p:sp>
      <p:pic>
        <p:nvPicPr>
          <p:cNvPr id="32" name="图片 31">
            <a:extLst>
              <a:ext uri="{FF2B5EF4-FFF2-40B4-BE49-F238E27FC236}">
                <a16:creationId xmlns:a16="http://schemas.microsoft.com/office/drawing/2014/main" id="{ABC1F8DD-05F5-42C2-9A80-9C8DC0307B9C}"/>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71" name="文本框 370">
            <a:extLst>
              <a:ext uri="{FF2B5EF4-FFF2-40B4-BE49-F238E27FC236}">
                <a16:creationId xmlns:a16="http://schemas.microsoft.com/office/drawing/2014/main" id="{1143EF50-B6CF-415B-A429-40881D8C6430}"/>
              </a:ext>
            </a:extLst>
          </p:cNvPr>
          <p:cNvSpPr txBox="1"/>
          <p:nvPr userDrawn="1"/>
        </p:nvSpPr>
        <p:spPr>
          <a:xfrm>
            <a:off x="573312" y="6385246"/>
            <a:ext cx="2372716"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72" name="文本框 371">
            <a:extLst>
              <a:ext uri="{FF2B5EF4-FFF2-40B4-BE49-F238E27FC236}">
                <a16:creationId xmlns:a16="http://schemas.microsoft.com/office/drawing/2014/main" id="{B1EC0689-BEE5-45C9-9D07-F32C375B7B87}"/>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75" name="直接连接符 374">
            <a:extLst>
              <a:ext uri="{FF2B5EF4-FFF2-40B4-BE49-F238E27FC236}">
                <a16:creationId xmlns:a16="http://schemas.microsoft.com/office/drawing/2014/main" id="{98963CB2-3E14-4776-9A4A-24EDC0A298ED}"/>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76" name="组合 375">
            <a:extLst>
              <a:ext uri="{FF2B5EF4-FFF2-40B4-BE49-F238E27FC236}">
                <a16:creationId xmlns:a16="http://schemas.microsoft.com/office/drawing/2014/main" id="{BBE63463-A150-4A68-AD35-BE411C24B6D0}"/>
              </a:ext>
            </a:extLst>
          </p:cNvPr>
          <p:cNvGrpSpPr/>
          <p:nvPr userDrawn="1"/>
        </p:nvGrpSpPr>
        <p:grpSpPr>
          <a:xfrm>
            <a:off x="10672870" y="250062"/>
            <a:ext cx="913766" cy="457978"/>
            <a:chOff x="1585727" y="453077"/>
            <a:chExt cx="374706" cy="187802"/>
          </a:xfrm>
          <a:solidFill>
            <a:schemeClr val="accent1"/>
          </a:solidFill>
        </p:grpSpPr>
        <p:sp>
          <p:nvSpPr>
            <p:cNvPr id="377" name="îśliďe">
              <a:extLst>
                <a:ext uri="{FF2B5EF4-FFF2-40B4-BE49-F238E27FC236}">
                  <a16:creationId xmlns:a16="http://schemas.microsoft.com/office/drawing/2014/main" id="{46EB27E0-C414-4759-8DFC-9EF4C90CCF8A}"/>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78" name="íšḻíḍé">
              <a:extLst>
                <a:ext uri="{FF2B5EF4-FFF2-40B4-BE49-F238E27FC236}">
                  <a16:creationId xmlns:a16="http://schemas.microsoft.com/office/drawing/2014/main" id="{3DAB8143-6E1A-4E7C-A844-A52E494F084E}"/>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79" name="ïṥḻïḓé">
              <a:extLst>
                <a:ext uri="{FF2B5EF4-FFF2-40B4-BE49-F238E27FC236}">
                  <a16:creationId xmlns:a16="http://schemas.microsoft.com/office/drawing/2014/main" id="{9F696DBA-B219-4438-AA53-C7962153DE2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80" name="î$ḷíḋè">
              <a:extLst>
                <a:ext uri="{FF2B5EF4-FFF2-40B4-BE49-F238E27FC236}">
                  <a16:creationId xmlns:a16="http://schemas.microsoft.com/office/drawing/2014/main" id="{E1DD7FDB-A2C0-4919-96B4-B09405AD75CF}"/>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81" name="i$ḷiḍe">
              <a:extLst>
                <a:ext uri="{FF2B5EF4-FFF2-40B4-BE49-F238E27FC236}">
                  <a16:creationId xmlns:a16="http://schemas.microsoft.com/office/drawing/2014/main" id="{75DBB4D1-7080-4665-B642-F09D199A5D2A}"/>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82" name="ïṡļïdè">
              <a:extLst>
                <a:ext uri="{FF2B5EF4-FFF2-40B4-BE49-F238E27FC236}">
                  <a16:creationId xmlns:a16="http://schemas.microsoft.com/office/drawing/2014/main" id="{9988A9C2-7E16-48CC-9FA4-2C3E077566B1}"/>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83" name="íŝḻíḓê">
              <a:extLst>
                <a:ext uri="{FF2B5EF4-FFF2-40B4-BE49-F238E27FC236}">
                  <a16:creationId xmlns:a16="http://schemas.microsoft.com/office/drawing/2014/main" id="{175CDE8C-447E-4E2F-9EF3-626230245B4A}"/>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84" name="isľîḑê">
              <a:extLst>
                <a:ext uri="{FF2B5EF4-FFF2-40B4-BE49-F238E27FC236}">
                  <a16:creationId xmlns:a16="http://schemas.microsoft.com/office/drawing/2014/main" id="{EEEF3937-9CE3-4F98-8A3D-5BAE2BA22674}"/>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85" name="椭圆 384">
            <a:extLst>
              <a:ext uri="{FF2B5EF4-FFF2-40B4-BE49-F238E27FC236}">
                <a16:creationId xmlns:a16="http://schemas.microsoft.com/office/drawing/2014/main" id="{C5D7DB56-D2EB-45A3-9D0E-70EFD4C3D820}"/>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6" name="文本占位符 163">
            <a:extLst>
              <a:ext uri="{FF2B5EF4-FFF2-40B4-BE49-F238E27FC236}">
                <a16:creationId xmlns:a16="http://schemas.microsoft.com/office/drawing/2014/main" id="{9B581E40-FEB3-4230-A9DA-56265E8F3583}"/>
              </a:ext>
            </a:extLst>
          </p:cNvPr>
          <p:cNvSpPr>
            <a:spLocks noGrp="1"/>
          </p:cNvSpPr>
          <p:nvPr>
            <p:ph type="body" sz="quarter" idx="16"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2989314969"/>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1">
    <p:spTree>
      <p:nvGrpSpPr>
        <p:cNvPr id="1" name=""/>
        <p:cNvGrpSpPr/>
        <p:nvPr/>
      </p:nvGrpSpPr>
      <p:grpSpPr>
        <a:xfrm>
          <a:off x="0" y="0"/>
          <a:ext cx="0" cy="0"/>
          <a:chOff x="0" y="0"/>
          <a:chExt cx="0" cy="0"/>
        </a:xfrm>
      </p:grpSpPr>
      <p:sp>
        <p:nvSpPr>
          <p:cNvPr id="10" name="图片占位符 9">
            <a:extLst>
              <a:ext uri="{FF2B5EF4-FFF2-40B4-BE49-F238E27FC236}">
                <a16:creationId xmlns:a16="http://schemas.microsoft.com/office/drawing/2014/main" id="{82897DB5-C83D-4444-940E-D43091A551BC}"/>
              </a:ext>
            </a:extLst>
          </p:cNvPr>
          <p:cNvSpPr>
            <a:spLocks noGrp="1"/>
          </p:cNvSpPr>
          <p:nvPr>
            <p:ph type="pic" sz="quarter" idx="10"/>
          </p:nvPr>
        </p:nvSpPr>
        <p:spPr>
          <a:xfrm>
            <a:off x="0" y="0"/>
            <a:ext cx="5419250" cy="6858000"/>
          </a:xfrm>
          <a:custGeom>
            <a:avLst/>
            <a:gdLst>
              <a:gd name="connsiteX0" fmla="*/ 0 w 5419250"/>
              <a:gd name="connsiteY0" fmla="*/ 0 h 6858000"/>
              <a:gd name="connsiteX1" fmla="*/ 1990250 w 5419250"/>
              <a:gd name="connsiteY1" fmla="*/ 0 h 6858000"/>
              <a:gd name="connsiteX2" fmla="*/ 5419250 w 5419250"/>
              <a:gd name="connsiteY2" fmla="*/ 3429000 h 6858000"/>
              <a:gd name="connsiteX3" fmla="*/ 1990250 w 5419250"/>
              <a:gd name="connsiteY3" fmla="*/ 6858000 h 6858000"/>
              <a:gd name="connsiteX4" fmla="*/ 0 w 54192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250" h="6858000">
                <a:moveTo>
                  <a:pt x="0" y="0"/>
                </a:moveTo>
                <a:lnTo>
                  <a:pt x="1990250" y="0"/>
                </a:lnTo>
                <a:cubicBezTo>
                  <a:pt x="3884034" y="0"/>
                  <a:pt x="5419250" y="1535216"/>
                  <a:pt x="5419250" y="3429000"/>
                </a:cubicBezTo>
                <a:cubicBezTo>
                  <a:pt x="5419250" y="5322784"/>
                  <a:pt x="3884034" y="6858000"/>
                  <a:pt x="1990250" y="6858000"/>
                </a:cubicBezTo>
                <a:lnTo>
                  <a:pt x="0" y="6858000"/>
                </a:lnTo>
                <a:close/>
              </a:path>
            </a:pathLst>
          </a:custGeom>
        </p:spPr>
        <p:txBody>
          <a:bodyPr wrap="square">
            <a:noAutofit/>
          </a:bodyPr>
          <a:lstStyle/>
          <a:p>
            <a:endParaRPr lang="zh-CN" altLang="en-US"/>
          </a:p>
        </p:txBody>
      </p:sp>
      <p:sp>
        <p:nvSpPr>
          <p:cNvPr id="11" name="任意多边形: 形状 10">
            <a:extLst>
              <a:ext uri="{FF2B5EF4-FFF2-40B4-BE49-F238E27FC236}">
                <a16:creationId xmlns:a16="http://schemas.microsoft.com/office/drawing/2014/main" id="{9416F631-392C-4C92-A81F-6B4F3CDCF6DE}"/>
              </a:ext>
            </a:extLst>
          </p:cNvPr>
          <p:cNvSpPr/>
          <p:nvPr userDrawn="1"/>
        </p:nvSpPr>
        <p:spPr>
          <a:xfrm flipH="1">
            <a:off x="4266481" y="260350"/>
            <a:ext cx="1828807" cy="6337300"/>
          </a:xfrm>
          <a:custGeom>
            <a:avLst/>
            <a:gdLst>
              <a:gd name="connsiteX0" fmla="*/ 1816103 w 1828803"/>
              <a:gd name="connsiteY0" fmla="*/ 0 h 6337300"/>
              <a:gd name="connsiteX1" fmla="*/ 3 w 1828803"/>
              <a:gd name="connsiteY1" fmla="*/ 3162300 h 6337300"/>
              <a:gd name="connsiteX2" fmla="*/ 1828803 w 1828803"/>
              <a:gd name="connsiteY2" fmla="*/ 6337300 h 6337300"/>
              <a:gd name="connsiteX0" fmla="*/ 1816108 w 1828808"/>
              <a:gd name="connsiteY0" fmla="*/ 0 h 6337300"/>
              <a:gd name="connsiteX1" fmla="*/ 8 w 1828808"/>
              <a:gd name="connsiteY1" fmla="*/ 3162300 h 6337300"/>
              <a:gd name="connsiteX2" fmla="*/ 1828808 w 1828808"/>
              <a:gd name="connsiteY2" fmla="*/ 6337300 h 6337300"/>
              <a:gd name="connsiteX0" fmla="*/ 1816108 w 1828808"/>
              <a:gd name="connsiteY0" fmla="*/ 0 h 6337300"/>
              <a:gd name="connsiteX1" fmla="*/ 8 w 1828808"/>
              <a:gd name="connsiteY1" fmla="*/ 3162300 h 6337300"/>
              <a:gd name="connsiteX2" fmla="*/ 1828808 w 1828808"/>
              <a:gd name="connsiteY2" fmla="*/ 6337300 h 6337300"/>
              <a:gd name="connsiteX0" fmla="*/ 1816107 w 1828807"/>
              <a:gd name="connsiteY0" fmla="*/ 0 h 6337300"/>
              <a:gd name="connsiteX1" fmla="*/ 7 w 1828807"/>
              <a:gd name="connsiteY1" fmla="*/ 3162300 h 6337300"/>
              <a:gd name="connsiteX2" fmla="*/ 1828807 w 1828807"/>
              <a:gd name="connsiteY2" fmla="*/ 6337300 h 6337300"/>
              <a:gd name="connsiteX0" fmla="*/ 1816107 w 1828807"/>
              <a:gd name="connsiteY0" fmla="*/ 0 h 6337300"/>
              <a:gd name="connsiteX1" fmla="*/ 7 w 1828807"/>
              <a:gd name="connsiteY1" fmla="*/ 3162300 h 6337300"/>
              <a:gd name="connsiteX2" fmla="*/ 1828807 w 1828807"/>
              <a:gd name="connsiteY2" fmla="*/ 6337300 h 6337300"/>
              <a:gd name="connsiteX0" fmla="*/ 1816107 w 1828807"/>
              <a:gd name="connsiteY0" fmla="*/ 0 h 6337300"/>
              <a:gd name="connsiteX1" fmla="*/ 7 w 1828807"/>
              <a:gd name="connsiteY1" fmla="*/ 3162300 h 6337300"/>
              <a:gd name="connsiteX2" fmla="*/ 1828807 w 1828807"/>
              <a:gd name="connsiteY2" fmla="*/ 6337300 h 6337300"/>
            </a:gdLst>
            <a:ahLst/>
            <a:cxnLst>
              <a:cxn ang="0">
                <a:pos x="connsiteX0" y="connsiteY0"/>
              </a:cxn>
              <a:cxn ang="0">
                <a:pos x="connsiteX1" y="connsiteY1"/>
              </a:cxn>
              <a:cxn ang="0">
                <a:pos x="connsiteX2" y="connsiteY2"/>
              </a:cxn>
            </a:cxnLst>
            <a:rect l="l" t="t" r="r" b="b"/>
            <a:pathLst>
              <a:path w="1828807" h="6337300">
                <a:moveTo>
                  <a:pt x="1816107" y="0"/>
                </a:moveTo>
                <a:cubicBezTo>
                  <a:pt x="472597" y="832856"/>
                  <a:pt x="-2110" y="2106083"/>
                  <a:pt x="7" y="3162300"/>
                </a:cubicBezTo>
                <a:cubicBezTo>
                  <a:pt x="2124" y="4218517"/>
                  <a:pt x="571647" y="5766476"/>
                  <a:pt x="1828807" y="6337300"/>
                </a:cubicBezTo>
              </a:path>
            </a:pathLst>
          </a:custGeom>
          <a:noFill/>
          <a:ln w="38100" cap="rnd">
            <a:solidFill>
              <a:schemeClr val="accent1">
                <a:lumMod val="20000"/>
                <a:lumOff val="80000"/>
                <a:alpha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DA0E8D43-F599-4C3B-BE36-7D1FD54A752E}"/>
              </a:ext>
            </a:extLst>
          </p:cNvPr>
          <p:cNvSpPr/>
          <p:nvPr userDrawn="1"/>
        </p:nvSpPr>
        <p:spPr>
          <a:xfrm>
            <a:off x="5174534" y="997015"/>
            <a:ext cx="139700" cy="139700"/>
          </a:xfrm>
          <a:prstGeom prst="ellipse">
            <a:avLst/>
          </a:prstGeom>
          <a:ln>
            <a:solidFill>
              <a:schemeClr val="bg1"/>
            </a:solidFill>
          </a:ln>
          <a:effectLst>
            <a:outerShdw blurRad="127000" dist="127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13C66369-0AE4-4F8E-A582-F5986555F1A8}"/>
              </a:ext>
            </a:extLst>
          </p:cNvPr>
          <p:cNvSpPr/>
          <p:nvPr userDrawn="1"/>
        </p:nvSpPr>
        <p:spPr>
          <a:xfrm>
            <a:off x="5939738" y="2566660"/>
            <a:ext cx="139700" cy="139700"/>
          </a:xfrm>
          <a:prstGeom prst="ellipse">
            <a:avLst/>
          </a:prstGeom>
          <a:ln>
            <a:solidFill>
              <a:schemeClr val="bg1"/>
            </a:solidFill>
          </a:ln>
          <a:effectLst>
            <a:outerShdw blurRad="127000" dist="127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5" name="椭圆 14">
            <a:extLst>
              <a:ext uri="{FF2B5EF4-FFF2-40B4-BE49-F238E27FC236}">
                <a16:creationId xmlns:a16="http://schemas.microsoft.com/office/drawing/2014/main" id="{5607023D-480A-4C8A-916D-FB9976EA5B38}"/>
              </a:ext>
            </a:extLst>
          </p:cNvPr>
          <p:cNvSpPr/>
          <p:nvPr userDrawn="1"/>
        </p:nvSpPr>
        <p:spPr>
          <a:xfrm>
            <a:off x="5939738" y="4157244"/>
            <a:ext cx="139700" cy="139700"/>
          </a:xfrm>
          <a:prstGeom prst="ellipse">
            <a:avLst/>
          </a:prstGeom>
          <a:ln>
            <a:solidFill>
              <a:schemeClr val="bg1"/>
            </a:solidFill>
          </a:ln>
          <a:effectLst>
            <a:outerShdw blurRad="127000" dist="127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6" name="椭圆 15">
            <a:extLst>
              <a:ext uri="{FF2B5EF4-FFF2-40B4-BE49-F238E27FC236}">
                <a16:creationId xmlns:a16="http://schemas.microsoft.com/office/drawing/2014/main" id="{BD1A1F42-A240-457E-BD2A-25B0AF003625}"/>
              </a:ext>
            </a:extLst>
          </p:cNvPr>
          <p:cNvSpPr/>
          <p:nvPr userDrawn="1"/>
        </p:nvSpPr>
        <p:spPr>
          <a:xfrm>
            <a:off x="5174534" y="5735054"/>
            <a:ext cx="139700" cy="139700"/>
          </a:xfrm>
          <a:prstGeom prst="ellipse">
            <a:avLst/>
          </a:prstGeom>
          <a:ln>
            <a:solidFill>
              <a:schemeClr val="bg1"/>
            </a:solidFill>
          </a:ln>
          <a:effectLst>
            <a:outerShdw blurRad="127000" dist="127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8" name="文本框 17">
            <a:extLst>
              <a:ext uri="{FF2B5EF4-FFF2-40B4-BE49-F238E27FC236}">
                <a16:creationId xmlns:a16="http://schemas.microsoft.com/office/drawing/2014/main" id="{99F2F201-D094-4AD7-B469-E9FF90D22317}"/>
              </a:ext>
            </a:extLst>
          </p:cNvPr>
          <p:cNvSpPr txBox="1"/>
          <p:nvPr userDrawn="1"/>
        </p:nvSpPr>
        <p:spPr>
          <a:xfrm rot="16200000">
            <a:off x="5782116" y="673165"/>
            <a:ext cx="861774" cy="787400"/>
          </a:xfrm>
          <a:prstGeom prst="rect">
            <a:avLst/>
          </a:prstGeom>
          <a:noFill/>
        </p:spPr>
        <p:txBody>
          <a:bodyPr vert="eaVert" wrap="square" rtlCol="0">
            <a:spAutoFit/>
          </a:bodyPr>
          <a:lstStyle/>
          <a:p>
            <a:r>
              <a:rPr lang="en-US" altLang="zh-CN" sz="4400" dirty="0">
                <a:solidFill>
                  <a:schemeClr val="accent1"/>
                </a:solidFill>
              </a:rPr>
              <a:t>01.</a:t>
            </a:r>
            <a:endParaRPr lang="zh-CN" altLang="en-US" sz="4400" dirty="0">
              <a:solidFill>
                <a:schemeClr val="accent1"/>
              </a:solidFill>
            </a:endParaRPr>
          </a:p>
        </p:txBody>
      </p:sp>
      <p:sp>
        <p:nvSpPr>
          <p:cNvPr id="24" name="文本框 23">
            <a:extLst>
              <a:ext uri="{FF2B5EF4-FFF2-40B4-BE49-F238E27FC236}">
                <a16:creationId xmlns:a16="http://schemas.microsoft.com/office/drawing/2014/main" id="{B08D6585-B629-4D79-9077-B939D2E2C05B}"/>
              </a:ext>
            </a:extLst>
          </p:cNvPr>
          <p:cNvSpPr txBox="1"/>
          <p:nvPr userDrawn="1"/>
        </p:nvSpPr>
        <p:spPr>
          <a:xfrm rot="16200000">
            <a:off x="6532796" y="2242811"/>
            <a:ext cx="861774" cy="787400"/>
          </a:xfrm>
          <a:prstGeom prst="rect">
            <a:avLst/>
          </a:prstGeom>
          <a:noFill/>
        </p:spPr>
        <p:txBody>
          <a:bodyPr vert="eaVert" wrap="square" rtlCol="0">
            <a:spAutoFit/>
          </a:bodyPr>
          <a:lstStyle/>
          <a:p>
            <a:r>
              <a:rPr lang="en-US" altLang="zh-CN" sz="4400" dirty="0">
                <a:solidFill>
                  <a:schemeClr val="accent1"/>
                </a:solidFill>
              </a:rPr>
              <a:t>02.</a:t>
            </a:r>
            <a:endParaRPr lang="zh-CN" altLang="en-US" sz="4400" dirty="0">
              <a:solidFill>
                <a:schemeClr val="accent1"/>
              </a:solidFill>
            </a:endParaRPr>
          </a:p>
        </p:txBody>
      </p:sp>
      <p:sp>
        <p:nvSpPr>
          <p:cNvPr id="34" name="文本框 33">
            <a:extLst>
              <a:ext uri="{FF2B5EF4-FFF2-40B4-BE49-F238E27FC236}">
                <a16:creationId xmlns:a16="http://schemas.microsoft.com/office/drawing/2014/main" id="{6E9FF2D6-1167-4ADA-AB9A-9FBA535CCEE9}"/>
              </a:ext>
            </a:extLst>
          </p:cNvPr>
          <p:cNvSpPr txBox="1"/>
          <p:nvPr userDrawn="1"/>
        </p:nvSpPr>
        <p:spPr>
          <a:xfrm rot="16200000">
            <a:off x="5782116" y="5411205"/>
            <a:ext cx="861774" cy="787400"/>
          </a:xfrm>
          <a:prstGeom prst="rect">
            <a:avLst/>
          </a:prstGeom>
          <a:noFill/>
        </p:spPr>
        <p:txBody>
          <a:bodyPr vert="eaVert" wrap="square" rtlCol="0">
            <a:spAutoFit/>
          </a:bodyPr>
          <a:lstStyle/>
          <a:p>
            <a:r>
              <a:rPr lang="en-US" altLang="zh-CN" sz="4400" dirty="0">
                <a:solidFill>
                  <a:schemeClr val="accent1"/>
                </a:solidFill>
              </a:rPr>
              <a:t>04.</a:t>
            </a:r>
            <a:endParaRPr lang="zh-CN" altLang="en-US" sz="4400" dirty="0">
              <a:solidFill>
                <a:schemeClr val="accent1"/>
              </a:solidFill>
            </a:endParaRPr>
          </a:p>
        </p:txBody>
      </p:sp>
      <p:sp>
        <p:nvSpPr>
          <p:cNvPr id="36" name="文本框 35">
            <a:extLst>
              <a:ext uri="{FF2B5EF4-FFF2-40B4-BE49-F238E27FC236}">
                <a16:creationId xmlns:a16="http://schemas.microsoft.com/office/drawing/2014/main" id="{19730CCE-7F07-4B41-86E1-ED04F5F4E496}"/>
              </a:ext>
            </a:extLst>
          </p:cNvPr>
          <p:cNvSpPr txBox="1"/>
          <p:nvPr userDrawn="1"/>
        </p:nvSpPr>
        <p:spPr>
          <a:xfrm rot="16200000">
            <a:off x="6532796" y="3833395"/>
            <a:ext cx="861774" cy="787400"/>
          </a:xfrm>
          <a:prstGeom prst="rect">
            <a:avLst/>
          </a:prstGeom>
          <a:noFill/>
        </p:spPr>
        <p:txBody>
          <a:bodyPr vert="eaVert" wrap="square" rtlCol="0">
            <a:spAutoFit/>
          </a:bodyPr>
          <a:lstStyle/>
          <a:p>
            <a:r>
              <a:rPr lang="en-US" altLang="zh-CN" sz="4400" dirty="0">
                <a:solidFill>
                  <a:schemeClr val="accent1"/>
                </a:solidFill>
              </a:rPr>
              <a:t>03.</a:t>
            </a:r>
            <a:endParaRPr lang="zh-CN" altLang="en-US" sz="4400" dirty="0">
              <a:solidFill>
                <a:schemeClr val="accent1"/>
              </a:solidFill>
            </a:endParaRPr>
          </a:p>
        </p:txBody>
      </p:sp>
      <p:sp>
        <p:nvSpPr>
          <p:cNvPr id="3" name="文本占位符 2">
            <a:extLst>
              <a:ext uri="{FF2B5EF4-FFF2-40B4-BE49-F238E27FC236}">
                <a16:creationId xmlns:a16="http://schemas.microsoft.com/office/drawing/2014/main" id="{F14E857B-DEB2-468F-8937-3DC3910A1378}"/>
              </a:ext>
            </a:extLst>
          </p:cNvPr>
          <p:cNvSpPr>
            <a:spLocks noGrp="1"/>
          </p:cNvSpPr>
          <p:nvPr>
            <p:ph type="body" sz="quarter" idx="16" hasCustomPrompt="1"/>
          </p:nvPr>
        </p:nvSpPr>
        <p:spPr>
          <a:xfrm>
            <a:off x="6772400" y="847339"/>
            <a:ext cx="2248833" cy="473075"/>
          </a:xfrm>
          <a:prstGeom prst="rect">
            <a:avLst/>
          </a:prstGeom>
        </p:spPr>
        <p:txBody>
          <a:bodyPr/>
          <a:lstStyle>
            <a:lvl1pPr marL="0" indent="0">
              <a:buNone/>
              <a:defRPr>
                <a:latin typeface="+mn-ea"/>
                <a:ea typeface="+mn-ea"/>
              </a:defRPr>
            </a:lvl1pPr>
          </a:lstStyle>
          <a:p>
            <a:pPr lvl="0"/>
            <a:r>
              <a:rPr lang="zh-CN" altLang="en-US" dirty="0"/>
              <a:t>论文背景</a:t>
            </a:r>
          </a:p>
        </p:txBody>
      </p:sp>
      <p:sp>
        <p:nvSpPr>
          <p:cNvPr id="5" name="文本占位符 4">
            <a:extLst>
              <a:ext uri="{FF2B5EF4-FFF2-40B4-BE49-F238E27FC236}">
                <a16:creationId xmlns:a16="http://schemas.microsoft.com/office/drawing/2014/main" id="{A34FEE0B-A57F-4B41-98A0-91FFA5827F89}"/>
              </a:ext>
            </a:extLst>
          </p:cNvPr>
          <p:cNvSpPr>
            <a:spLocks noGrp="1"/>
          </p:cNvSpPr>
          <p:nvPr>
            <p:ph type="body" sz="quarter" idx="17" hasCustomPrompt="1"/>
          </p:nvPr>
        </p:nvSpPr>
        <p:spPr>
          <a:xfrm>
            <a:off x="7523080" y="2411380"/>
            <a:ext cx="2403240" cy="439052"/>
          </a:xfrm>
          <a:prstGeom prst="rect">
            <a:avLst/>
          </a:prstGeom>
        </p:spPr>
        <p:txBody>
          <a:bodyPr/>
          <a:lstStyle>
            <a:lvl1pPr marL="0" indent="0">
              <a:buNone/>
              <a:defRPr>
                <a:latin typeface="+mn-ea"/>
                <a:ea typeface="+mn-ea"/>
              </a:defRPr>
            </a:lvl1pPr>
          </a:lstStyle>
          <a:p>
            <a:pPr lvl="0"/>
            <a:r>
              <a:rPr lang="zh-CN" altLang="en-US" dirty="0"/>
              <a:t>研究进展</a:t>
            </a:r>
          </a:p>
        </p:txBody>
      </p:sp>
      <p:sp>
        <p:nvSpPr>
          <p:cNvPr id="7" name="文本占位符 6">
            <a:extLst>
              <a:ext uri="{FF2B5EF4-FFF2-40B4-BE49-F238E27FC236}">
                <a16:creationId xmlns:a16="http://schemas.microsoft.com/office/drawing/2014/main" id="{7AB81AB7-D1E1-421C-85F1-F679DC8652ED}"/>
              </a:ext>
            </a:extLst>
          </p:cNvPr>
          <p:cNvSpPr>
            <a:spLocks noGrp="1"/>
          </p:cNvSpPr>
          <p:nvPr>
            <p:ph type="body" sz="quarter" idx="18" hasCustomPrompt="1"/>
          </p:nvPr>
        </p:nvSpPr>
        <p:spPr>
          <a:xfrm>
            <a:off x="7523080" y="4014134"/>
            <a:ext cx="2328753" cy="439738"/>
          </a:xfrm>
          <a:prstGeom prst="rect">
            <a:avLst/>
          </a:prstGeom>
        </p:spPr>
        <p:txBody>
          <a:bodyPr/>
          <a:lstStyle>
            <a:lvl1pPr marL="0" indent="0">
              <a:buNone/>
              <a:defRPr>
                <a:latin typeface="+mn-ea"/>
                <a:ea typeface="+mn-ea"/>
              </a:defRPr>
            </a:lvl1pPr>
          </a:lstStyle>
          <a:p>
            <a:pPr lvl="0"/>
            <a:r>
              <a:rPr lang="zh-CN" altLang="en-US" dirty="0"/>
              <a:t>研究过程</a:t>
            </a:r>
          </a:p>
        </p:txBody>
      </p:sp>
      <p:sp>
        <p:nvSpPr>
          <p:cNvPr id="9" name="文本占位符 8">
            <a:extLst>
              <a:ext uri="{FF2B5EF4-FFF2-40B4-BE49-F238E27FC236}">
                <a16:creationId xmlns:a16="http://schemas.microsoft.com/office/drawing/2014/main" id="{9212CD02-B9D5-4D86-ACF5-9F70E44DCE98}"/>
              </a:ext>
            </a:extLst>
          </p:cNvPr>
          <p:cNvSpPr>
            <a:spLocks noGrp="1"/>
          </p:cNvSpPr>
          <p:nvPr>
            <p:ph type="body" sz="quarter" idx="19" hasCustomPrompt="1"/>
          </p:nvPr>
        </p:nvSpPr>
        <p:spPr>
          <a:xfrm>
            <a:off x="6764993" y="5585378"/>
            <a:ext cx="2328753" cy="439052"/>
          </a:xfrm>
          <a:prstGeom prst="rect">
            <a:avLst/>
          </a:prstGeom>
        </p:spPr>
        <p:txBody>
          <a:bodyPr/>
          <a:lstStyle>
            <a:lvl1pPr marL="0" indent="0">
              <a:buNone/>
              <a:defRPr>
                <a:latin typeface="+mn-ea"/>
                <a:ea typeface="+mn-ea"/>
              </a:defRPr>
            </a:lvl1pPr>
          </a:lstStyle>
          <a:p>
            <a:pPr lvl="0"/>
            <a:r>
              <a:rPr lang="zh-CN" altLang="en-US" dirty="0"/>
              <a:t>论文结论</a:t>
            </a:r>
          </a:p>
        </p:txBody>
      </p:sp>
    </p:spTree>
    <p:extLst>
      <p:ext uri="{BB962C8B-B14F-4D97-AF65-F5344CB8AC3E}">
        <p14:creationId xmlns:p14="http://schemas.microsoft.com/office/powerpoint/2010/main" val="852714519"/>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10">
    <p:bg>
      <p:bgPr>
        <a:solidFill>
          <a:schemeClr val="bg1">
            <a:lumMod val="95000"/>
          </a:schemeClr>
        </a:solidFill>
        <a:effectLst/>
      </p:bgPr>
    </p:bg>
    <p:spTree>
      <p:nvGrpSpPr>
        <p:cNvPr id="1" name=""/>
        <p:cNvGrpSpPr/>
        <p:nvPr/>
      </p:nvGrpSpPr>
      <p:grpSpPr>
        <a:xfrm>
          <a:off x="0" y="0"/>
          <a:ext cx="0" cy="0"/>
          <a:chOff x="0" y="0"/>
          <a:chExt cx="0" cy="0"/>
        </a:xfrm>
      </p:grpSpPr>
      <p:grpSp>
        <p:nvGrpSpPr>
          <p:cNvPr id="233" name="组合 232">
            <a:extLst>
              <a:ext uri="{FF2B5EF4-FFF2-40B4-BE49-F238E27FC236}">
                <a16:creationId xmlns:a16="http://schemas.microsoft.com/office/drawing/2014/main" id="{BDA579A8-F4BC-4F12-9B10-E03102B2F10F}"/>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234" name="îśliďe">
              <a:extLst>
                <a:ext uri="{FF2B5EF4-FFF2-40B4-BE49-F238E27FC236}">
                  <a16:creationId xmlns:a16="http://schemas.microsoft.com/office/drawing/2014/main" id="{DDBF7E08-6C56-4DE6-9961-D2D9B2425229}"/>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35" name="íšḻíḍé">
              <a:extLst>
                <a:ext uri="{FF2B5EF4-FFF2-40B4-BE49-F238E27FC236}">
                  <a16:creationId xmlns:a16="http://schemas.microsoft.com/office/drawing/2014/main" id="{EFF6BF7E-7B3B-44CE-84BF-1D8D3D4EB041}"/>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36" name="ïṥḻïḓé">
              <a:extLst>
                <a:ext uri="{FF2B5EF4-FFF2-40B4-BE49-F238E27FC236}">
                  <a16:creationId xmlns:a16="http://schemas.microsoft.com/office/drawing/2014/main" id="{38BDDA66-1D59-47E5-92FD-BDED457F03D8}"/>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237" name="î$ḷíḋè">
              <a:extLst>
                <a:ext uri="{FF2B5EF4-FFF2-40B4-BE49-F238E27FC236}">
                  <a16:creationId xmlns:a16="http://schemas.microsoft.com/office/drawing/2014/main" id="{D2D719C5-E409-4CA4-90A6-D66E2F6D3EC5}"/>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38" name="i$ḷiḍe">
              <a:extLst>
                <a:ext uri="{FF2B5EF4-FFF2-40B4-BE49-F238E27FC236}">
                  <a16:creationId xmlns:a16="http://schemas.microsoft.com/office/drawing/2014/main" id="{3E2FF3B1-C707-409B-B6CE-CE026904AE4C}"/>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39" name="ïṡļïdè">
              <a:extLst>
                <a:ext uri="{FF2B5EF4-FFF2-40B4-BE49-F238E27FC236}">
                  <a16:creationId xmlns:a16="http://schemas.microsoft.com/office/drawing/2014/main" id="{B22B22B4-D76A-47E8-98CA-1D9964A480EC}"/>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240" name="íŝḻíḓê">
              <a:extLst>
                <a:ext uri="{FF2B5EF4-FFF2-40B4-BE49-F238E27FC236}">
                  <a16:creationId xmlns:a16="http://schemas.microsoft.com/office/drawing/2014/main" id="{52B78DFC-771B-4ED6-9152-C6CAB50A7C73}"/>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41" name="isľîḑê">
              <a:extLst>
                <a:ext uri="{FF2B5EF4-FFF2-40B4-BE49-F238E27FC236}">
                  <a16:creationId xmlns:a16="http://schemas.microsoft.com/office/drawing/2014/main" id="{D54BC1A3-4E6B-4478-81D4-9CABE0DEEF16}"/>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68" name="文本框 367">
            <a:extLst>
              <a:ext uri="{FF2B5EF4-FFF2-40B4-BE49-F238E27FC236}">
                <a16:creationId xmlns:a16="http://schemas.microsoft.com/office/drawing/2014/main" id="{11A97CD2-57C4-49CF-9958-FEE095E54FBD}"/>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69" name="文本框 368">
            <a:extLst>
              <a:ext uri="{FF2B5EF4-FFF2-40B4-BE49-F238E27FC236}">
                <a16:creationId xmlns:a16="http://schemas.microsoft.com/office/drawing/2014/main" id="{CF2AB636-A996-4777-8770-D5D42319C108}"/>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72" name="直接连接符 371">
            <a:extLst>
              <a:ext uri="{FF2B5EF4-FFF2-40B4-BE49-F238E27FC236}">
                <a16:creationId xmlns:a16="http://schemas.microsoft.com/office/drawing/2014/main" id="{63BBD37C-4AA8-454C-B7C8-74B2314BE05A}"/>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73" name="组合 372">
            <a:extLst>
              <a:ext uri="{FF2B5EF4-FFF2-40B4-BE49-F238E27FC236}">
                <a16:creationId xmlns:a16="http://schemas.microsoft.com/office/drawing/2014/main" id="{A42789C4-D058-494B-B300-7BCD4AA463B1}"/>
              </a:ext>
            </a:extLst>
          </p:cNvPr>
          <p:cNvGrpSpPr/>
          <p:nvPr userDrawn="1"/>
        </p:nvGrpSpPr>
        <p:grpSpPr>
          <a:xfrm>
            <a:off x="10672870" y="250062"/>
            <a:ext cx="913766" cy="457978"/>
            <a:chOff x="1585727" y="453077"/>
            <a:chExt cx="374706" cy="187802"/>
          </a:xfrm>
          <a:solidFill>
            <a:schemeClr val="accent1"/>
          </a:solidFill>
        </p:grpSpPr>
        <p:sp>
          <p:nvSpPr>
            <p:cNvPr id="374" name="îśliďe">
              <a:extLst>
                <a:ext uri="{FF2B5EF4-FFF2-40B4-BE49-F238E27FC236}">
                  <a16:creationId xmlns:a16="http://schemas.microsoft.com/office/drawing/2014/main" id="{07A26128-4B19-4B21-A497-420CC5914688}"/>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75" name="íšḻíḍé">
              <a:extLst>
                <a:ext uri="{FF2B5EF4-FFF2-40B4-BE49-F238E27FC236}">
                  <a16:creationId xmlns:a16="http://schemas.microsoft.com/office/drawing/2014/main" id="{C3A1523B-E3DF-4BEC-8839-F0A5B32B4AC2}"/>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76" name="ïṥḻïḓé">
              <a:extLst>
                <a:ext uri="{FF2B5EF4-FFF2-40B4-BE49-F238E27FC236}">
                  <a16:creationId xmlns:a16="http://schemas.microsoft.com/office/drawing/2014/main" id="{6C610D28-C372-4B13-B085-B9CCD828EC17}"/>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77" name="î$ḷíḋè">
              <a:extLst>
                <a:ext uri="{FF2B5EF4-FFF2-40B4-BE49-F238E27FC236}">
                  <a16:creationId xmlns:a16="http://schemas.microsoft.com/office/drawing/2014/main" id="{3133118A-17E5-48F6-8E7A-E3D5CF33EF1D}"/>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78" name="i$ḷiḍe">
              <a:extLst>
                <a:ext uri="{FF2B5EF4-FFF2-40B4-BE49-F238E27FC236}">
                  <a16:creationId xmlns:a16="http://schemas.microsoft.com/office/drawing/2014/main" id="{1954A234-3823-4D0D-9778-C072AF853729}"/>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79" name="ïṡļïdè">
              <a:extLst>
                <a:ext uri="{FF2B5EF4-FFF2-40B4-BE49-F238E27FC236}">
                  <a16:creationId xmlns:a16="http://schemas.microsoft.com/office/drawing/2014/main" id="{8C6E5137-0E88-47B0-841C-73887C17562C}"/>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80" name="íŝḻíḓê">
              <a:extLst>
                <a:ext uri="{FF2B5EF4-FFF2-40B4-BE49-F238E27FC236}">
                  <a16:creationId xmlns:a16="http://schemas.microsoft.com/office/drawing/2014/main" id="{2ED8CBF2-F7DF-4559-A540-44F34F9B29E2}"/>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81" name="isľîḑê">
              <a:extLst>
                <a:ext uri="{FF2B5EF4-FFF2-40B4-BE49-F238E27FC236}">
                  <a16:creationId xmlns:a16="http://schemas.microsoft.com/office/drawing/2014/main" id="{4B790121-4234-4479-93EC-78E475483B48}"/>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82" name="椭圆 381">
            <a:extLst>
              <a:ext uri="{FF2B5EF4-FFF2-40B4-BE49-F238E27FC236}">
                <a16:creationId xmlns:a16="http://schemas.microsoft.com/office/drawing/2014/main" id="{BC288F44-E38B-4BB8-A576-D7843BDA18D4}"/>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3" name="文本占位符 163">
            <a:extLst>
              <a:ext uri="{FF2B5EF4-FFF2-40B4-BE49-F238E27FC236}">
                <a16:creationId xmlns:a16="http://schemas.microsoft.com/office/drawing/2014/main" id="{B057B461-BFDC-419B-B641-03C9934A12CF}"/>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40320143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11">
    <p:bg>
      <p:bgPr>
        <a:solidFill>
          <a:schemeClr val="bg1">
            <a:lumMod val="95000"/>
          </a:schemeClr>
        </a:solidFill>
        <a:effectLst/>
      </p:bgPr>
    </p:bg>
    <p:spTree>
      <p:nvGrpSpPr>
        <p:cNvPr id="1" name=""/>
        <p:cNvGrpSpPr/>
        <p:nvPr/>
      </p:nvGrpSpPr>
      <p:grpSpPr>
        <a:xfrm>
          <a:off x="0" y="0"/>
          <a:ext cx="0" cy="0"/>
          <a:chOff x="0" y="0"/>
          <a:chExt cx="0" cy="0"/>
        </a:xfrm>
      </p:grpSpPr>
      <p:pic>
        <p:nvPicPr>
          <p:cNvPr id="27" name="图片 26">
            <a:extLst>
              <a:ext uri="{FF2B5EF4-FFF2-40B4-BE49-F238E27FC236}">
                <a16:creationId xmlns:a16="http://schemas.microsoft.com/office/drawing/2014/main" id="{ED482DE6-3489-4907-9FDA-770B51D694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9452" y="368954"/>
            <a:ext cx="5848836" cy="7311044"/>
          </a:xfrm>
          <a:prstGeom prst="rect">
            <a:avLst/>
          </a:prstGeom>
        </p:spPr>
      </p:pic>
      <p:pic>
        <p:nvPicPr>
          <p:cNvPr id="125" name="图片 124">
            <a:extLst>
              <a:ext uri="{FF2B5EF4-FFF2-40B4-BE49-F238E27FC236}">
                <a16:creationId xmlns:a16="http://schemas.microsoft.com/office/drawing/2014/main" id="{19EEC020-8902-408A-A974-A35D306AA57B}"/>
              </a:ext>
            </a:extLst>
          </p:cNvPr>
          <p:cNvPicPr>
            <a:picLocks noChangeAspect="1"/>
          </p:cNvPicPr>
          <p:nvPr userDrawn="1"/>
        </p:nvPicPr>
        <p:blipFill rotWithShape="1">
          <a:blip r:embed="rId3">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grpSp>
        <p:nvGrpSpPr>
          <p:cNvPr id="4" name="组合 3">
            <a:extLst>
              <a:ext uri="{FF2B5EF4-FFF2-40B4-BE49-F238E27FC236}">
                <a16:creationId xmlns:a16="http://schemas.microsoft.com/office/drawing/2014/main" id="{8AEA1E82-24B7-4916-8548-7E40650C9D19}"/>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5" name="îśliďe">
              <a:extLst>
                <a:ext uri="{FF2B5EF4-FFF2-40B4-BE49-F238E27FC236}">
                  <a16:creationId xmlns:a16="http://schemas.microsoft.com/office/drawing/2014/main" id="{5503367D-0C52-4619-9964-D48985C24EE5}"/>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 name="íšḻíḍé">
              <a:extLst>
                <a:ext uri="{FF2B5EF4-FFF2-40B4-BE49-F238E27FC236}">
                  <a16:creationId xmlns:a16="http://schemas.microsoft.com/office/drawing/2014/main" id="{FF6EFBF8-D00C-4E1B-B468-08CBEE9A875F}"/>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7" name="ïṥḻïḓé">
              <a:extLst>
                <a:ext uri="{FF2B5EF4-FFF2-40B4-BE49-F238E27FC236}">
                  <a16:creationId xmlns:a16="http://schemas.microsoft.com/office/drawing/2014/main" id="{BF40132F-18C6-4C6A-AA46-B227CBC92ACE}"/>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8" name="î$ḷíḋè">
              <a:extLst>
                <a:ext uri="{FF2B5EF4-FFF2-40B4-BE49-F238E27FC236}">
                  <a16:creationId xmlns:a16="http://schemas.microsoft.com/office/drawing/2014/main" id="{DF4C7040-D33F-4165-8F79-589A92422DC5}"/>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9" name="i$ḷiḍe">
              <a:extLst>
                <a:ext uri="{FF2B5EF4-FFF2-40B4-BE49-F238E27FC236}">
                  <a16:creationId xmlns:a16="http://schemas.microsoft.com/office/drawing/2014/main" id="{4424AB16-D945-4826-B97D-3D42C549FEB2}"/>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0" name="ïṡļïdè">
              <a:extLst>
                <a:ext uri="{FF2B5EF4-FFF2-40B4-BE49-F238E27FC236}">
                  <a16:creationId xmlns:a16="http://schemas.microsoft.com/office/drawing/2014/main" id="{E61CA400-355A-4317-B08E-1CB85707280F}"/>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1" name="íŝḻíḓê">
              <a:extLst>
                <a:ext uri="{FF2B5EF4-FFF2-40B4-BE49-F238E27FC236}">
                  <a16:creationId xmlns:a16="http://schemas.microsoft.com/office/drawing/2014/main" id="{8EDFD128-63DF-4288-9683-84A925DC4E0F}"/>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2" name="isľîḑê">
              <a:extLst>
                <a:ext uri="{FF2B5EF4-FFF2-40B4-BE49-F238E27FC236}">
                  <a16:creationId xmlns:a16="http://schemas.microsoft.com/office/drawing/2014/main" id="{AB0477E9-BD9E-4246-A132-D5F20630939F}"/>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27" name="图片占位符 126">
            <a:extLst>
              <a:ext uri="{FF2B5EF4-FFF2-40B4-BE49-F238E27FC236}">
                <a16:creationId xmlns:a16="http://schemas.microsoft.com/office/drawing/2014/main" id="{D1CFD2F0-0693-4B13-98F7-081A185F996C}"/>
              </a:ext>
            </a:extLst>
          </p:cNvPr>
          <p:cNvSpPr>
            <a:spLocks noGrp="1"/>
          </p:cNvSpPr>
          <p:nvPr>
            <p:ph type="pic" sz="quarter" idx="13"/>
          </p:nvPr>
        </p:nvSpPr>
        <p:spPr>
          <a:xfrm>
            <a:off x="1308171" y="2057399"/>
            <a:ext cx="4146479" cy="2584451"/>
          </a:xfrm>
          <a:prstGeom prst="rect">
            <a:avLst/>
          </a:prstGeom>
        </p:spPr>
        <p:txBody>
          <a:bodyPr/>
          <a:lstStyle/>
          <a:p>
            <a:endParaRPr lang="zh-CN" altLang="en-US" dirty="0"/>
          </a:p>
        </p:txBody>
      </p:sp>
      <p:sp>
        <p:nvSpPr>
          <p:cNvPr id="341" name="文本框 340">
            <a:extLst>
              <a:ext uri="{FF2B5EF4-FFF2-40B4-BE49-F238E27FC236}">
                <a16:creationId xmlns:a16="http://schemas.microsoft.com/office/drawing/2014/main" id="{DEB77718-AD3A-406D-8C3B-D540E7062A27}"/>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42" name="文本框 341">
            <a:extLst>
              <a:ext uri="{FF2B5EF4-FFF2-40B4-BE49-F238E27FC236}">
                <a16:creationId xmlns:a16="http://schemas.microsoft.com/office/drawing/2014/main" id="{510158A2-3A34-4A1D-90A2-E5A46CBB02BD}"/>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45" name="直接连接符 344">
            <a:extLst>
              <a:ext uri="{FF2B5EF4-FFF2-40B4-BE49-F238E27FC236}">
                <a16:creationId xmlns:a16="http://schemas.microsoft.com/office/drawing/2014/main" id="{690D2E7C-1FCF-4D6E-9437-A6F3A3AE6358}"/>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46" name="组合 345">
            <a:extLst>
              <a:ext uri="{FF2B5EF4-FFF2-40B4-BE49-F238E27FC236}">
                <a16:creationId xmlns:a16="http://schemas.microsoft.com/office/drawing/2014/main" id="{33818FBF-1765-4D66-A5E9-236866CC1271}"/>
              </a:ext>
            </a:extLst>
          </p:cNvPr>
          <p:cNvGrpSpPr/>
          <p:nvPr userDrawn="1"/>
        </p:nvGrpSpPr>
        <p:grpSpPr>
          <a:xfrm>
            <a:off x="10672870" y="250062"/>
            <a:ext cx="913766" cy="457978"/>
            <a:chOff x="1585727" y="453077"/>
            <a:chExt cx="374706" cy="187802"/>
          </a:xfrm>
          <a:solidFill>
            <a:schemeClr val="accent1"/>
          </a:solidFill>
        </p:grpSpPr>
        <p:sp>
          <p:nvSpPr>
            <p:cNvPr id="347" name="îśliďe">
              <a:extLst>
                <a:ext uri="{FF2B5EF4-FFF2-40B4-BE49-F238E27FC236}">
                  <a16:creationId xmlns:a16="http://schemas.microsoft.com/office/drawing/2014/main" id="{177D50D2-8940-4EE1-AC67-E08E990A9AEE}"/>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48" name="íšḻíḍé">
              <a:extLst>
                <a:ext uri="{FF2B5EF4-FFF2-40B4-BE49-F238E27FC236}">
                  <a16:creationId xmlns:a16="http://schemas.microsoft.com/office/drawing/2014/main" id="{0E3A645A-25F0-4F8C-AB45-3B0DBA8E44D7}"/>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49" name="ïṥḻïḓé">
              <a:extLst>
                <a:ext uri="{FF2B5EF4-FFF2-40B4-BE49-F238E27FC236}">
                  <a16:creationId xmlns:a16="http://schemas.microsoft.com/office/drawing/2014/main" id="{27D80C56-CBDC-4797-8BD8-A1AA992B97C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50" name="î$ḷíḋè">
              <a:extLst>
                <a:ext uri="{FF2B5EF4-FFF2-40B4-BE49-F238E27FC236}">
                  <a16:creationId xmlns:a16="http://schemas.microsoft.com/office/drawing/2014/main" id="{405223AB-E4EF-483E-808D-4C16662F5974}"/>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1" name="i$ḷiḍe">
              <a:extLst>
                <a:ext uri="{FF2B5EF4-FFF2-40B4-BE49-F238E27FC236}">
                  <a16:creationId xmlns:a16="http://schemas.microsoft.com/office/drawing/2014/main" id="{5B412A83-390F-4349-B16C-897209ABF61D}"/>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2" name="ïṡļïdè">
              <a:extLst>
                <a:ext uri="{FF2B5EF4-FFF2-40B4-BE49-F238E27FC236}">
                  <a16:creationId xmlns:a16="http://schemas.microsoft.com/office/drawing/2014/main" id="{F710789F-6A9E-4C9B-80B8-C6B70CB66ECE}"/>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3" name="íŝḻíḓê">
              <a:extLst>
                <a:ext uri="{FF2B5EF4-FFF2-40B4-BE49-F238E27FC236}">
                  <a16:creationId xmlns:a16="http://schemas.microsoft.com/office/drawing/2014/main" id="{254BEA57-590C-4A8F-823F-BD2366783D14}"/>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54" name="isľîḑê">
              <a:extLst>
                <a:ext uri="{FF2B5EF4-FFF2-40B4-BE49-F238E27FC236}">
                  <a16:creationId xmlns:a16="http://schemas.microsoft.com/office/drawing/2014/main" id="{441438F4-2FE7-426C-8D53-8178A3FD50F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55" name="椭圆 354">
            <a:extLst>
              <a:ext uri="{FF2B5EF4-FFF2-40B4-BE49-F238E27FC236}">
                <a16:creationId xmlns:a16="http://schemas.microsoft.com/office/drawing/2014/main" id="{5A7D7659-6808-49DE-9601-FB95575A5EE5}"/>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文本占位符 163">
            <a:extLst>
              <a:ext uri="{FF2B5EF4-FFF2-40B4-BE49-F238E27FC236}">
                <a16:creationId xmlns:a16="http://schemas.microsoft.com/office/drawing/2014/main" id="{B0BBF300-7D51-459A-BA7E-E779BAB958FA}"/>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11687856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内容页12">
    <p:bg>
      <p:bgPr>
        <a:solidFill>
          <a:schemeClr val="bg1">
            <a:lumMod val="95000"/>
          </a:schemeClr>
        </a:solidFill>
        <a:effectLst/>
      </p:bgPr>
    </p:bg>
    <p:spTree>
      <p:nvGrpSpPr>
        <p:cNvPr id="1" name=""/>
        <p:cNvGrpSpPr/>
        <p:nvPr/>
      </p:nvGrpSpPr>
      <p:grpSpPr>
        <a:xfrm>
          <a:off x="0" y="0"/>
          <a:ext cx="0" cy="0"/>
          <a:chOff x="0" y="0"/>
          <a:chExt cx="0" cy="0"/>
        </a:xfrm>
      </p:grpSpPr>
      <p:sp>
        <p:nvSpPr>
          <p:cNvPr id="128" name="图片占位符 127">
            <a:extLst>
              <a:ext uri="{FF2B5EF4-FFF2-40B4-BE49-F238E27FC236}">
                <a16:creationId xmlns:a16="http://schemas.microsoft.com/office/drawing/2014/main" id="{F540BDE6-E5D0-4250-83C1-4140808E22D1}"/>
              </a:ext>
            </a:extLst>
          </p:cNvPr>
          <p:cNvSpPr>
            <a:spLocks noGrp="1"/>
          </p:cNvSpPr>
          <p:nvPr>
            <p:ph type="pic" sz="quarter" idx="13"/>
          </p:nvPr>
        </p:nvSpPr>
        <p:spPr>
          <a:xfrm>
            <a:off x="5070476" y="2352675"/>
            <a:ext cx="1928043" cy="1928043"/>
          </a:xfrm>
          <a:custGeom>
            <a:avLst/>
            <a:gdLst>
              <a:gd name="connsiteX0" fmla="*/ 964022 w 1928043"/>
              <a:gd name="connsiteY0" fmla="*/ 0 h 1928043"/>
              <a:gd name="connsiteX1" fmla="*/ 1928043 w 1928043"/>
              <a:gd name="connsiteY1" fmla="*/ 964022 h 1928043"/>
              <a:gd name="connsiteX2" fmla="*/ 964022 w 1928043"/>
              <a:gd name="connsiteY2" fmla="*/ 1928043 h 1928043"/>
              <a:gd name="connsiteX3" fmla="*/ 0 w 1928043"/>
              <a:gd name="connsiteY3" fmla="*/ 964022 h 1928043"/>
              <a:gd name="connsiteX4" fmla="*/ 964022 w 1928043"/>
              <a:gd name="connsiteY4" fmla="*/ 0 h 1928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8043" h="1928043">
                <a:moveTo>
                  <a:pt x="964022" y="0"/>
                </a:moveTo>
                <a:cubicBezTo>
                  <a:pt x="1496436" y="0"/>
                  <a:pt x="1928043" y="431608"/>
                  <a:pt x="1928043" y="964022"/>
                </a:cubicBezTo>
                <a:cubicBezTo>
                  <a:pt x="1928043" y="1496436"/>
                  <a:pt x="1496436" y="1928043"/>
                  <a:pt x="964022" y="1928043"/>
                </a:cubicBezTo>
                <a:cubicBezTo>
                  <a:pt x="431608" y="1928043"/>
                  <a:pt x="0" y="1496436"/>
                  <a:pt x="0" y="964022"/>
                </a:cubicBezTo>
                <a:cubicBezTo>
                  <a:pt x="0" y="431608"/>
                  <a:pt x="431608" y="0"/>
                  <a:pt x="964022" y="0"/>
                </a:cubicBezTo>
                <a:close/>
              </a:path>
            </a:pathLst>
          </a:custGeom>
        </p:spPr>
        <p:txBody>
          <a:bodyPr wrap="square">
            <a:noAutofit/>
          </a:bodyPr>
          <a:lstStyle/>
          <a:p>
            <a:endParaRPr lang="zh-CN" altLang="en-US"/>
          </a:p>
        </p:txBody>
      </p:sp>
      <p:grpSp>
        <p:nvGrpSpPr>
          <p:cNvPr id="4" name="组合 3">
            <a:extLst>
              <a:ext uri="{FF2B5EF4-FFF2-40B4-BE49-F238E27FC236}">
                <a16:creationId xmlns:a16="http://schemas.microsoft.com/office/drawing/2014/main" id="{9DDA9FEB-E3F4-46A3-9929-6B2BA9D7EC04}"/>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5" name="îśliďe">
              <a:extLst>
                <a:ext uri="{FF2B5EF4-FFF2-40B4-BE49-F238E27FC236}">
                  <a16:creationId xmlns:a16="http://schemas.microsoft.com/office/drawing/2014/main" id="{1195D9FD-891B-44F1-B20E-67ECB2BC4A45}"/>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 name="íšḻíḍé">
              <a:extLst>
                <a:ext uri="{FF2B5EF4-FFF2-40B4-BE49-F238E27FC236}">
                  <a16:creationId xmlns:a16="http://schemas.microsoft.com/office/drawing/2014/main" id="{425BBE86-BB0C-42B5-A522-8C3AF34CCF47}"/>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7" name="ïṥḻïḓé">
              <a:extLst>
                <a:ext uri="{FF2B5EF4-FFF2-40B4-BE49-F238E27FC236}">
                  <a16:creationId xmlns:a16="http://schemas.microsoft.com/office/drawing/2014/main" id="{C47C1DE8-FADA-49AD-815D-FF026D28EFFD}"/>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8" name="î$ḷíḋè">
              <a:extLst>
                <a:ext uri="{FF2B5EF4-FFF2-40B4-BE49-F238E27FC236}">
                  <a16:creationId xmlns:a16="http://schemas.microsoft.com/office/drawing/2014/main" id="{71C8337C-D53C-4627-8A03-10D937D64F20}"/>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9" name="i$ḷiḍe">
              <a:extLst>
                <a:ext uri="{FF2B5EF4-FFF2-40B4-BE49-F238E27FC236}">
                  <a16:creationId xmlns:a16="http://schemas.microsoft.com/office/drawing/2014/main" id="{BBD11B76-CC46-455E-AEA5-6CD3272DDF25}"/>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0" name="ïṡļïdè">
              <a:extLst>
                <a:ext uri="{FF2B5EF4-FFF2-40B4-BE49-F238E27FC236}">
                  <a16:creationId xmlns:a16="http://schemas.microsoft.com/office/drawing/2014/main" id="{C01B95BB-B68D-4F16-BB5C-7A03B6CE20F0}"/>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1" name="íŝḻíḓê">
              <a:extLst>
                <a:ext uri="{FF2B5EF4-FFF2-40B4-BE49-F238E27FC236}">
                  <a16:creationId xmlns:a16="http://schemas.microsoft.com/office/drawing/2014/main" id="{279B8CD3-B1A6-49F2-BD1A-4E8EAA03E0FD}"/>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2" name="isľîḑê">
              <a:extLst>
                <a:ext uri="{FF2B5EF4-FFF2-40B4-BE49-F238E27FC236}">
                  <a16:creationId xmlns:a16="http://schemas.microsoft.com/office/drawing/2014/main" id="{943E8A3F-8C45-487B-BF65-BD343376856E}"/>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125" name="图片 124">
            <a:extLst>
              <a:ext uri="{FF2B5EF4-FFF2-40B4-BE49-F238E27FC236}">
                <a16:creationId xmlns:a16="http://schemas.microsoft.com/office/drawing/2014/main" id="{51735B88-50CB-47CD-A49E-4D89D986D828}"/>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341" name="文本框 340">
            <a:extLst>
              <a:ext uri="{FF2B5EF4-FFF2-40B4-BE49-F238E27FC236}">
                <a16:creationId xmlns:a16="http://schemas.microsoft.com/office/drawing/2014/main" id="{5F1639E9-7C97-4EE6-A573-200FBA5B520B}"/>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42" name="文本框 341">
            <a:extLst>
              <a:ext uri="{FF2B5EF4-FFF2-40B4-BE49-F238E27FC236}">
                <a16:creationId xmlns:a16="http://schemas.microsoft.com/office/drawing/2014/main" id="{57790C41-31A0-4ABC-B190-6CB114DD2490}"/>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45" name="直接连接符 344">
            <a:extLst>
              <a:ext uri="{FF2B5EF4-FFF2-40B4-BE49-F238E27FC236}">
                <a16:creationId xmlns:a16="http://schemas.microsoft.com/office/drawing/2014/main" id="{872F3912-ABA9-48FB-8699-28B0E67EA916}"/>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46" name="组合 345">
            <a:extLst>
              <a:ext uri="{FF2B5EF4-FFF2-40B4-BE49-F238E27FC236}">
                <a16:creationId xmlns:a16="http://schemas.microsoft.com/office/drawing/2014/main" id="{868A7A73-5ABC-4313-8567-38752A2E4A24}"/>
              </a:ext>
            </a:extLst>
          </p:cNvPr>
          <p:cNvGrpSpPr/>
          <p:nvPr userDrawn="1"/>
        </p:nvGrpSpPr>
        <p:grpSpPr>
          <a:xfrm>
            <a:off x="10672870" y="250062"/>
            <a:ext cx="913766" cy="457978"/>
            <a:chOff x="1585727" y="453077"/>
            <a:chExt cx="374706" cy="187802"/>
          </a:xfrm>
          <a:solidFill>
            <a:schemeClr val="accent1"/>
          </a:solidFill>
        </p:grpSpPr>
        <p:sp>
          <p:nvSpPr>
            <p:cNvPr id="347" name="îśliďe">
              <a:extLst>
                <a:ext uri="{FF2B5EF4-FFF2-40B4-BE49-F238E27FC236}">
                  <a16:creationId xmlns:a16="http://schemas.microsoft.com/office/drawing/2014/main" id="{6301E0BA-FC37-4122-8ED5-B7BF8F4FC18B}"/>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48" name="íšḻíḍé">
              <a:extLst>
                <a:ext uri="{FF2B5EF4-FFF2-40B4-BE49-F238E27FC236}">
                  <a16:creationId xmlns:a16="http://schemas.microsoft.com/office/drawing/2014/main" id="{023F99EF-5799-4AAC-AC50-4FC7575DFCE0}"/>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49" name="ïṥḻïḓé">
              <a:extLst>
                <a:ext uri="{FF2B5EF4-FFF2-40B4-BE49-F238E27FC236}">
                  <a16:creationId xmlns:a16="http://schemas.microsoft.com/office/drawing/2014/main" id="{CF0F63AB-9F2D-44C5-AE59-F189C105D2B8}"/>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50" name="î$ḷíḋè">
              <a:extLst>
                <a:ext uri="{FF2B5EF4-FFF2-40B4-BE49-F238E27FC236}">
                  <a16:creationId xmlns:a16="http://schemas.microsoft.com/office/drawing/2014/main" id="{714C91D0-66BA-4042-B134-D4ED72588198}"/>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1" name="i$ḷiḍe">
              <a:extLst>
                <a:ext uri="{FF2B5EF4-FFF2-40B4-BE49-F238E27FC236}">
                  <a16:creationId xmlns:a16="http://schemas.microsoft.com/office/drawing/2014/main" id="{4D3C7803-433B-488D-B30D-26009671D2C5}"/>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2" name="ïṡļïdè">
              <a:extLst>
                <a:ext uri="{FF2B5EF4-FFF2-40B4-BE49-F238E27FC236}">
                  <a16:creationId xmlns:a16="http://schemas.microsoft.com/office/drawing/2014/main" id="{6048D35D-8237-4961-8668-704B168E15AF}"/>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3" name="íŝḻíḓê">
              <a:extLst>
                <a:ext uri="{FF2B5EF4-FFF2-40B4-BE49-F238E27FC236}">
                  <a16:creationId xmlns:a16="http://schemas.microsoft.com/office/drawing/2014/main" id="{ED6DF677-33B1-4EFC-8240-71BB71B67D0E}"/>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54" name="isľîḑê">
              <a:extLst>
                <a:ext uri="{FF2B5EF4-FFF2-40B4-BE49-F238E27FC236}">
                  <a16:creationId xmlns:a16="http://schemas.microsoft.com/office/drawing/2014/main" id="{73425A2F-6A40-4B5F-B5E9-388538FB7F22}"/>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55" name="椭圆 354">
            <a:extLst>
              <a:ext uri="{FF2B5EF4-FFF2-40B4-BE49-F238E27FC236}">
                <a16:creationId xmlns:a16="http://schemas.microsoft.com/office/drawing/2014/main" id="{C37B34DD-12DB-445F-8E1A-DCF3499ECC54}"/>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文本占位符 163">
            <a:extLst>
              <a:ext uri="{FF2B5EF4-FFF2-40B4-BE49-F238E27FC236}">
                <a16:creationId xmlns:a16="http://schemas.microsoft.com/office/drawing/2014/main" id="{B6CB49CE-AB35-44EC-A55F-EB60B4BFEC62}"/>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26935646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内容页13">
    <p:bg>
      <p:bgPr>
        <a:solidFill>
          <a:schemeClr val="bg1">
            <a:lumMod val="95000"/>
          </a:schemeClr>
        </a:solidFill>
        <a:effectLst/>
      </p:bgPr>
    </p:bg>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A7EDB1B9-A854-4203-B77F-B61D463DBB1B}"/>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4" name="îśliďe">
              <a:extLst>
                <a:ext uri="{FF2B5EF4-FFF2-40B4-BE49-F238E27FC236}">
                  <a16:creationId xmlns:a16="http://schemas.microsoft.com/office/drawing/2014/main" id="{35DD738A-7624-4463-B38A-258A2719E245}"/>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 name="íšḻíḍé">
              <a:extLst>
                <a:ext uri="{FF2B5EF4-FFF2-40B4-BE49-F238E27FC236}">
                  <a16:creationId xmlns:a16="http://schemas.microsoft.com/office/drawing/2014/main" id="{BF44F3D1-94C5-40DA-A758-3F5925E6383F}"/>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 name="ïṥḻïḓé">
              <a:extLst>
                <a:ext uri="{FF2B5EF4-FFF2-40B4-BE49-F238E27FC236}">
                  <a16:creationId xmlns:a16="http://schemas.microsoft.com/office/drawing/2014/main" id="{6F584386-AD1B-4957-9276-0969EC306FAE}"/>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7" name="î$ḷíḋè">
              <a:extLst>
                <a:ext uri="{FF2B5EF4-FFF2-40B4-BE49-F238E27FC236}">
                  <a16:creationId xmlns:a16="http://schemas.microsoft.com/office/drawing/2014/main" id="{F651348A-9E4F-40B6-89B9-5BCD7A447BEA}"/>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8" name="i$ḷiḍe">
              <a:extLst>
                <a:ext uri="{FF2B5EF4-FFF2-40B4-BE49-F238E27FC236}">
                  <a16:creationId xmlns:a16="http://schemas.microsoft.com/office/drawing/2014/main" id="{90414720-4042-48E8-9DD7-46B2C7914714}"/>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9" name="ïṡļïdè">
              <a:extLst>
                <a:ext uri="{FF2B5EF4-FFF2-40B4-BE49-F238E27FC236}">
                  <a16:creationId xmlns:a16="http://schemas.microsoft.com/office/drawing/2014/main" id="{7916F5F1-E3AE-42D4-A813-3742FC77CACB}"/>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0" name="íŝḻíḓê">
              <a:extLst>
                <a:ext uri="{FF2B5EF4-FFF2-40B4-BE49-F238E27FC236}">
                  <a16:creationId xmlns:a16="http://schemas.microsoft.com/office/drawing/2014/main" id="{6012D1CC-FD09-488B-B770-858C319C2891}"/>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1" name="isľîḑê">
              <a:extLst>
                <a:ext uri="{FF2B5EF4-FFF2-40B4-BE49-F238E27FC236}">
                  <a16:creationId xmlns:a16="http://schemas.microsoft.com/office/drawing/2014/main" id="{7BEBA14A-4678-4359-8335-E2EE1BEA5412}"/>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124" name="图片 123">
            <a:extLst>
              <a:ext uri="{FF2B5EF4-FFF2-40B4-BE49-F238E27FC236}">
                <a16:creationId xmlns:a16="http://schemas.microsoft.com/office/drawing/2014/main" id="{BA370D12-EC88-4CFC-9102-DB908E82454B}"/>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26" name="图片占位符 125">
            <a:extLst>
              <a:ext uri="{FF2B5EF4-FFF2-40B4-BE49-F238E27FC236}">
                <a16:creationId xmlns:a16="http://schemas.microsoft.com/office/drawing/2014/main" id="{42DB3125-7314-4156-9D74-A41A6FD8506D}"/>
              </a:ext>
            </a:extLst>
          </p:cNvPr>
          <p:cNvSpPr>
            <a:spLocks noGrp="1"/>
          </p:cNvSpPr>
          <p:nvPr>
            <p:ph type="pic" sz="quarter" idx="13"/>
          </p:nvPr>
        </p:nvSpPr>
        <p:spPr>
          <a:xfrm>
            <a:off x="1155701" y="1123952"/>
            <a:ext cx="3944241" cy="4610097"/>
          </a:xfrm>
          <a:prstGeom prst="rect">
            <a:avLst/>
          </a:prstGeom>
        </p:spPr>
        <p:txBody>
          <a:bodyPr/>
          <a:lstStyle/>
          <a:p>
            <a:endParaRPr lang="zh-CN" altLang="en-US"/>
          </a:p>
        </p:txBody>
      </p:sp>
      <p:sp>
        <p:nvSpPr>
          <p:cNvPr id="340" name="文本框 339">
            <a:extLst>
              <a:ext uri="{FF2B5EF4-FFF2-40B4-BE49-F238E27FC236}">
                <a16:creationId xmlns:a16="http://schemas.microsoft.com/office/drawing/2014/main" id="{F035BB5F-8020-463D-AFA2-44CE626330C5}"/>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341" name="文本框 340">
            <a:extLst>
              <a:ext uri="{FF2B5EF4-FFF2-40B4-BE49-F238E27FC236}">
                <a16:creationId xmlns:a16="http://schemas.microsoft.com/office/drawing/2014/main" id="{2F9ED512-A3A8-41A1-A2CE-48413529FEE7}"/>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344" name="直接连接符 343">
            <a:extLst>
              <a:ext uri="{FF2B5EF4-FFF2-40B4-BE49-F238E27FC236}">
                <a16:creationId xmlns:a16="http://schemas.microsoft.com/office/drawing/2014/main" id="{1C5BA3E7-496D-4EFC-852D-B973DAEFDB62}"/>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45" name="组合 344">
            <a:extLst>
              <a:ext uri="{FF2B5EF4-FFF2-40B4-BE49-F238E27FC236}">
                <a16:creationId xmlns:a16="http://schemas.microsoft.com/office/drawing/2014/main" id="{D614F05B-B81D-4E5F-BAFA-BF4E3B668399}"/>
              </a:ext>
            </a:extLst>
          </p:cNvPr>
          <p:cNvGrpSpPr/>
          <p:nvPr userDrawn="1"/>
        </p:nvGrpSpPr>
        <p:grpSpPr>
          <a:xfrm>
            <a:off x="10672870" y="250062"/>
            <a:ext cx="913766" cy="457978"/>
            <a:chOff x="1585727" y="453077"/>
            <a:chExt cx="374706" cy="187802"/>
          </a:xfrm>
          <a:solidFill>
            <a:schemeClr val="accent1"/>
          </a:solidFill>
        </p:grpSpPr>
        <p:sp>
          <p:nvSpPr>
            <p:cNvPr id="346" name="îśliďe">
              <a:extLst>
                <a:ext uri="{FF2B5EF4-FFF2-40B4-BE49-F238E27FC236}">
                  <a16:creationId xmlns:a16="http://schemas.microsoft.com/office/drawing/2014/main" id="{1DC1DADC-46E0-41DD-A66E-EE95836D2588}"/>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47" name="íšḻíḍé">
              <a:extLst>
                <a:ext uri="{FF2B5EF4-FFF2-40B4-BE49-F238E27FC236}">
                  <a16:creationId xmlns:a16="http://schemas.microsoft.com/office/drawing/2014/main" id="{B388DAA0-B70F-4C44-A053-9005D516763A}"/>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48" name="ïṥḻïḓé">
              <a:extLst>
                <a:ext uri="{FF2B5EF4-FFF2-40B4-BE49-F238E27FC236}">
                  <a16:creationId xmlns:a16="http://schemas.microsoft.com/office/drawing/2014/main" id="{3DB94F85-37E8-4506-AFE0-EC5B80B5D44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49" name="î$ḷíḋè">
              <a:extLst>
                <a:ext uri="{FF2B5EF4-FFF2-40B4-BE49-F238E27FC236}">
                  <a16:creationId xmlns:a16="http://schemas.microsoft.com/office/drawing/2014/main" id="{FC8B828A-3469-42D8-952A-66FC5CCC34E1}"/>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0" name="i$ḷiḍe">
              <a:extLst>
                <a:ext uri="{FF2B5EF4-FFF2-40B4-BE49-F238E27FC236}">
                  <a16:creationId xmlns:a16="http://schemas.microsoft.com/office/drawing/2014/main" id="{CD01555A-E3E2-480E-AB04-402932DB9F7E}"/>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1" name="ïṡļïdè">
              <a:extLst>
                <a:ext uri="{FF2B5EF4-FFF2-40B4-BE49-F238E27FC236}">
                  <a16:creationId xmlns:a16="http://schemas.microsoft.com/office/drawing/2014/main" id="{D555D095-146B-4A3C-BDBE-DCB084F38552}"/>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2" name="íŝḻíḓê">
              <a:extLst>
                <a:ext uri="{FF2B5EF4-FFF2-40B4-BE49-F238E27FC236}">
                  <a16:creationId xmlns:a16="http://schemas.microsoft.com/office/drawing/2014/main" id="{9013C83C-43D9-4C7B-87D9-27E60034399A}"/>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53" name="isľîḑê">
              <a:extLst>
                <a:ext uri="{FF2B5EF4-FFF2-40B4-BE49-F238E27FC236}">
                  <a16:creationId xmlns:a16="http://schemas.microsoft.com/office/drawing/2014/main" id="{6E5E5F79-2674-44C6-837E-9903BB542F12}"/>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54" name="椭圆 353">
            <a:extLst>
              <a:ext uri="{FF2B5EF4-FFF2-40B4-BE49-F238E27FC236}">
                <a16:creationId xmlns:a16="http://schemas.microsoft.com/office/drawing/2014/main" id="{6FD8E487-B46D-44FA-B429-69A865215092}"/>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5" name="文本占位符 163">
            <a:extLst>
              <a:ext uri="{FF2B5EF4-FFF2-40B4-BE49-F238E27FC236}">
                <a16:creationId xmlns:a16="http://schemas.microsoft.com/office/drawing/2014/main" id="{B7BC2190-A745-4431-92FD-ECBCE4BC68F7}"/>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spTree>
    <p:extLst>
      <p:ext uri="{BB962C8B-B14F-4D97-AF65-F5344CB8AC3E}">
        <p14:creationId xmlns:p14="http://schemas.microsoft.com/office/powerpoint/2010/main" val="67897469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内容页14">
    <p:bg>
      <p:bgPr>
        <a:solidFill>
          <a:schemeClr val="bg1">
            <a:lumMod val="95000"/>
          </a:schemeClr>
        </a:solidFill>
        <a:effectLst/>
      </p:bgPr>
    </p:bg>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9A9CAC4A-865E-49E3-8731-FCABCC67D6B9}"/>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4" name="îśliďe">
              <a:extLst>
                <a:ext uri="{FF2B5EF4-FFF2-40B4-BE49-F238E27FC236}">
                  <a16:creationId xmlns:a16="http://schemas.microsoft.com/office/drawing/2014/main" id="{6D0E3A22-DF41-49B9-BDC7-6AEAE2777297}"/>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 name="íšḻíḍé">
              <a:extLst>
                <a:ext uri="{FF2B5EF4-FFF2-40B4-BE49-F238E27FC236}">
                  <a16:creationId xmlns:a16="http://schemas.microsoft.com/office/drawing/2014/main" id="{D2502648-AA34-4D64-9E31-2927043C5749}"/>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 name="ïṥḻïḓé">
              <a:extLst>
                <a:ext uri="{FF2B5EF4-FFF2-40B4-BE49-F238E27FC236}">
                  <a16:creationId xmlns:a16="http://schemas.microsoft.com/office/drawing/2014/main" id="{F5C42EC3-F124-46E3-802C-283810436846}"/>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7" name="î$ḷíḋè">
              <a:extLst>
                <a:ext uri="{FF2B5EF4-FFF2-40B4-BE49-F238E27FC236}">
                  <a16:creationId xmlns:a16="http://schemas.microsoft.com/office/drawing/2014/main" id="{F127877A-C948-4605-AC7A-6394FDC28741}"/>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8" name="i$ḷiḍe">
              <a:extLst>
                <a:ext uri="{FF2B5EF4-FFF2-40B4-BE49-F238E27FC236}">
                  <a16:creationId xmlns:a16="http://schemas.microsoft.com/office/drawing/2014/main" id="{D9BDE8C1-4B90-4166-81BB-04EBE9EF4D98}"/>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9" name="ïṡļïdè">
              <a:extLst>
                <a:ext uri="{FF2B5EF4-FFF2-40B4-BE49-F238E27FC236}">
                  <a16:creationId xmlns:a16="http://schemas.microsoft.com/office/drawing/2014/main" id="{CA8027DB-98A9-4909-8032-7BCDF8D904A3}"/>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0" name="íŝḻíḓê">
              <a:extLst>
                <a:ext uri="{FF2B5EF4-FFF2-40B4-BE49-F238E27FC236}">
                  <a16:creationId xmlns:a16="http://schemas.microsoft.com/office/drawing/2014/main" id="{F6839995-F008-484C-8BC3-91C01EFF9F56}"/>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1" name="isľîḑê">
              <a:extLst>
                <a:ext uri="{FF2B5EF4-FFF2-40B4-BE49-F238E27FC236}">
                  <a16:creationId xmlns:a16="http://schemas.microsoft.com/office/drawing/2014/main" id="{B00D56CC-10C2-40DF-8498-36360BA87293}"/>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12" name="图片 11">
            <a:extLst>
              <a:ext uri="{FF2B5EF4-FFF2-40B4-BE49-F238E27FC236}">
                <a16:creationId xmlns:a16="http://schemas.microsoft.com/office/drawing/2014/main" id="{124D1203-8E71-42D8-ADE3-A64DC13C115E}"/>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4" name="文本框 13">
            <a:extLst>
              <a:ext uri="{FF2B5EF4-FFF2-40B4-BE49-F238E27FC236}">
                <a16:creationId xmlns:a16="http://schemas.microsoft.com/office/drawing/2014/main" id="{F1EB2C21-849F-4F0B-803B-7AC4ABD5DBD1}"/>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15" name="文本框 14">
            <a:extLst>
              <a:ext uri="{FF2B5EF4-FFF2-40B4-BE49-F238E27FC236}">
                <a16:creationId xmlns:a16="http://schemas.microsoft.com/office/drawing/2014/main" id="{C45E2F30-5949-4ED4-A109-B6B1D781F0F1}"/>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cxnSp>
        <p:nvCxnSpPr>
          <p:cNvPr id="16" name="直接连接符 15">
            <a:extLst>
              <a:ext uri="{FF2B5EF4-FFF2-40B4-BE49-F238E27FC236}">
                <a16:creationId xmlns:a16="http://schemas.microsoft.com/office/drawing/2014/main" id="{2540EFFF-5E1E-49DF-B137-28242E9D16B1}"/>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17" name="组合 16">
            <a:extLst>
              <a:ext uri="{FF2B5EF4-FFF2-40B4-BE49-F238E27FC236}">
                <a16:creationId xmlns:a16="http://schemas.microsoft.com/office/drawing/2014/main" id="{C442CE9E-876D-4052-97ED-AB8CC183D2D4}"/>
              </a:ext>
            </a:extLst>
          </p:cNvPr>
          <p:cNvGrpSpPr/>
          <p:nvPr userDrawn="1"/>
        </p:nvGrpSpPr>
        <p:grpSpPr>
          <a:xfrm>
            <a:off x="10672870" y="250062"/>
            <a:ext cx="913766" cy="457978"/>
            <a:chOff x="1585727" y="453077"/>
            <a:chExt cx="374706" cy="187802"/>
          </a:xfrm>
          <a:solidFill>
            <a:schemeClr val="accent1"/>
          </a:solidFill>
        </p:grpSpPr>
        <p:sp>
          <p:nvSpPr>
            <p:cNvPr id="18" name="îśliďe">
              <a:extLst>
                <a:ext uri="{FF2B5EF4-FFF2-40B4-BE49-F238E27FC236}">
                  <a16:creationId xmlns:a16="http://schemas.microsoft.com/office/drawing/2014/main" id="{228D3189-D8DA-4DC5-8731-93349BE92B5B}"/>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9" name="íšḻíḍé">
              <a:extLst>
                <a:ext uri="{FF2B5EF4-FFF2-40B4-BE49-F238E27FC236}">
                  <a16:creationId xmlns:a16="http://schemas.microsoft.com/office/drawing/2014/main" id="{3725DDB3-E5B7-4A23-A1D5-30D8D6ADB402}"/>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0" name="ïṥḻïḓé">
              <a:extLst>
                <a:ext uri="{FF2B5EF4-FFF2-40B4-BE49-F238E27FC236}">
                  <a16:creationId xmlns:a16="http://schemas.microsoft.com/office/drawing/2014/main" id="{33785B02-E6CA-41E7-8B7F-EA502F9E91C7}"/>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21" name="î$ḷíḋè">
              <a:extLst>
                <a:ext uri="{FF2B5EF4-FFF2-40B4-BE49-F238E27FC236}">
                  <a16:creationId xmlns:a16="http://schemas.microsoft.com/office/drawing/2014/main" id="{57EBE7AC-411D-402D-9A9A-55B2BFC58C74}"/>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2" name="i$ḷiḍe">
              <a:extLst>
                <a:ext uri="{FF2B5EF4-FFF2-40B4-BE49-F238E27FC236}">
                  <a16:creationId xmlns:a16="http://schemas.microsoft.com/office/drawing/2014/main" id="{AF26F0D0-0E60-41C6-8192-45CE0DE76B1F}"/>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3" name="ïṡļïdè">
              <a:extLst>
                <a:ext uri="{FF2B5EF4-FFF2-40B4-BE49-F238E27FC236}">
                  <a16:creationId xmlns:a16="http://schemas.microsoft.com/office/drawing/2014/main" id="{ED54000E-F8F8-4E48-88FE-D68E9701DFBA}"/>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24" name="íŝḻíḓê">
              <a:extLst>
                <a:ext uri="{FF2B5EF4-FFF2-40B4-BE49-F238E27FC236}">
                  <a16:creationId xmlns:a16="http://schemas.microsoft.com/office/drawing/2014/main" id="{3519DFED-4A2B-42AD-AB2C-01E9C8A44A9B}"/>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5" name="isľîḑê">
              <a:extLst>
                <a:ext uri="{FF2B5EF4-FFF2-40B4-BE49-F238E27FC236}">
                  <a16:creationId xmlns:a16="http://schemas.microsoft.com/office/drawing/2014/main" id="{E527C414-F980-4E3F-AC95-B9D4B48DFACF}"/>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6" name="椭圆 25">
            <a:extLst>
              <a:ext uri="{FF2B5EF4-FFF2-40B4-BE49-F238E27FC236}">
                <a16:creationId xmlns:a16="http://schemas.microsoft.com/office/drawing/2014/main" id="{C54E03BE-357F-42C6-9923-09956954CF8B}"/>
              </a:ext>
            </a:extLst>
          </p:cNvPr>
          <p:cNvSpPr/>
          <p:nvPr userDrawn="1"/>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占位符 163">
            <a:extLst>
              <a:ext uri="{FF2B5EF4-FFF2-40B4-BE49-F238E27FC236}">
                <a16:creationId xmlns:a16="http://schemas.microsoft.com/office/drawing/2014/main" id="{E09EA8D3-74EF-4CFC-9A60-38BF481F74EA}"/>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grpSp>
        <p:nvGrpSpPr>
          <p:cNvPr id="28" name="组合 27">
            <a:extLst>
              <a:ext uri="{FF2B5EF4-FFF2-40B4-BE49-F238E27FC236}">
                <a16:creationId xmlns:a16="http://schemas.microsoft.com/office/drawing/2014/main" id="{1CFA14D2-01F1-4DF0-B2A6-BFF2575C48A2}"/>
              </a:ext>
            </a:extLst>
          </p:cNvPr>
          <p:cNvGrpSpPr/>
          <p:nvPr userDrawn="1"/>
        </p:nvGrpSpPr>
        <p:grpSpPr>
          <a:xfrm>
            <a:off x="2539883" y="1646681"/>
            <a:ext cx="7112234" cy="3564639"/>
            <a:chOff x="1585727" y="453077"/>
            <a:chExt cx="374706" cy="187802"/>
          </a:xfrm>
          <a:solidFill>
            <a:schemeClr val="bg1">
              <a:lumMod val="65000"/>
              <a:alpha val="4000"/>
            </a:schemeClr>
          </a:solidFill>
        </p:grpSpPr>
        <p:sp>
          <p:nvSpPr>
            <p:cNvPr id="29" name="îśliďe">
              <a:extLst>
                <a:ext uri="{FF2B5EF4-FFF2-40B4-BE49-F238E27FC236}">
                  <a16:creationId xmlns:a16="http://schemas.microsoft.com/office/drawing/2014/main" id="{614E7815-EC78-4907-8A87-DCDE0DC90BF4}"/>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0" name="íšḻíḍé">
              <a:extLst>
                <a:ext uri="{FF2B5EF4-FFF2-40B4-BE49-F238E27FC236}">
                  <a16:creationId xmlns:a16="http://schemas.microsoft.com/office/drawing/2014/main" id="{BD0E37F9-4D3D-4967-9E1C-C1D0C121C38F}"/>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 name="ïṥḻïḓé">
              <a:extLst>
                <a:ext uri="{FF2B5EF4-FFF2-40B4-BE49-F238E27FC236}">
                  <a16:creationId xmlns:a16="http://schemas.microsoft.com/office/drawing/2014/main" id="{9CAD6A8C-6119-4636-AB27-F8E58BA2C58A}"/>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2" name="î$ḷíḋè">
              <a:extLst>
                <a:ext uri="{FF2B5EF4-FFF2-40B4-BE49-F238E27FC236}">
                  <a16:creationId xmlns:a16="http://schemas.microsoft.com/office/drawing/2014/main" id="{5507A9F1-086B-4E13-9F9B-F56CB078D80E}"/>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 name="i$ḷiḍe">
              <a:extLst>
                <a:ext uri="{FF2B5EF4-FFF2-40B4-BE49-F238E27FC236}">
                  <a16:creationId xmlns:a16="http://schemas.microsoft.com/office/drawing/2014/main" id="{D4AB0866-5F48-44D5-A280-22C21F085AAA}"/>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4" name="ïṡļïdè">
              <a:extLst>
                <a:ext uri="{FF2B5EF4-FFF2-40B4-BE49-F238E27FC236}">
                  <a16:creationId xmlns:a16="http://schemas.microsoft.com/office/drawing/2014/main" id="{D9733264-9E45-4165-9896-BFB177D56F9A}"/>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 name="íŝḻíḓê">
              <a:extLst>
                <a:ext uri="{FF2B5EF4-FFF2-40B4-BE49-F238E27FC236}">
                  <a16:creationId xmlns:a16="http://schemas.microsoft.com/office/drawing/2014/main" id="{C7EC23A6-AB6C-43F9-B691-7291471B871D}"/>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 name="isľîḑê">
              <a:extLst>
                <a:ext uri="{FF2B5EF4-FFF2-40B4-BE49-F238E27FC236}">
                  <a16:creationId xmlns:a16="http://schemas.microsoft.com/office/drawing/2014/main" id="{F0B1D1A0-9307-4007-BBE3-B7E771116B0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grpSp>
        <p:nvGrpSpPr>
          <p:cNvPr id="2" name="组合 1">
            <a:extLst>
              <a:ext uri="{FF2B5EF4-FFF2-40B4-BE49-F238E27FC236}">
                <a16:creationId xmlns:a16="http://schemas.microsoft.com/office/drawing/2014/main" id="{A9F06922-CB66-4BB7-896A-8D2C2B2251EF}"/>
              </a:ext>
            </a:extLst>
          </p:cNvPr>
          <p:cNvGrpSpPr/>
          <p:nvPr userDrawn="1"/>
        </p:nvGrpSpPr>
        <p:grpSpPr>
          <a:xfrm>
            <a:off x="1176251" y="1675235"/>
            <a:ext cx="2665723" cy="3507530"/>
            <a:chOff x="1176251" y="1675235"/>
            <a:chExt cx="2665723" cy="3507530"/>
          </a:xfrm>
        </p:grpSpPr>
        <p:sp>
          <p:nvSpPr>
            <p:cNvPr id="37" name="矩形 36">
              <a:extLst>
                <a:ext uri="{FF2B5EF4-FFF2-40B4-BE49-F238E27FC236}">
                  <a16:creationId xmlns:a16="http://schemas.microsoft.com/office/drawing/2014/main" id="{A2B92018-95E0-4552-93E5-22F167C0235D}"/>
                </a:ext>
              </a:extLst>
            </p:cNvPr>
            <p:cNvSpPr/>
            <p:nvPr userDrawn="1"/>
          </p:nvSpPr>
          <p:spPr>
            <a:xfrm>
              <a:off x="1176251" y="1675235"/>
              <a:ext cx="2665723" cy="3507530"/>
            </a:xfrm>
            <a:prstGeom prst="rect">
              <a:avLst/>
            </a:prstGeom>
            <a:solidFill>
              <a:schemeClr val="bg1">
                <a:alpha val="64000"/>
              </a:schemeClr>
            </a:solidFill>
            <a:ln>
              <a:noFill/>
            </a:ln>
            <a:effectLst>
              <a:outerShdw blurRad="889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a16="http://schemas.microsoft.com/office/drawing/2014/main" id="{5ED6ACA3-8385-4BF7-AA4C-AC7A70901023}"/>
                </a:ext>
              </a:extLst>
            </p:cNvPr>
            <p:cNvSpPr/>
            <p:nvPr userDrawn="1"/>
          </p:nvSpPr>
          <p:spPr>
            <a:xfrm>
              <a:off x="1176251" y="4741333"/>
              <a:ext cx="2665723" cy="441432"/>
            </a:xfrm>
            <a:prstGeom prst="rect">
              <a:avLst/>
            </a:prstGeom>
            <a:blipFill dpi="0" rotWithShape="1">
              <a:blip r:embed="rId3"/>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B16850AA-92AC-40DA-996D-814B38D999DD}"/>
                </a:ext>
              </a:extLst>
            </p:cNvPr>
            <p:cNvSpPr/>
            <p:nvPr userDrawn="1"/>
          </p:nvSpPr>
          <p:spPr>
            <a:xfrm>
              <a:off x="1176251"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3" name="组合 12">
            <a:extLst>
              <a:ext uri="{FF2B5EF4-FFF2-40B4-BE49-F238E27FC236}">
                <a16:creationId xmlns:a16="http://schemas.microsoft.com/office/drawing/2014/main" id="{E41531BF-7A9A-4F92-8DE9-424EC0ED5611}"/>
              </a:ext>
            </a:extLst>
          </p:cNvPr>
          <p:cNvGrpSpPr/>
          <p:nvPr userDrawn="1"/>
        </p:nvGrpSpPr>
        <p:grpSpPr>
          <a:xfrm>
            <a:off x="4763139" y="1675235"/>
            <a:ext cx="2665723" cy="3507530"/>
            <a:chOff x="4763139" y="1675235"/>
            <a:chExt cx="2665723" cy="3507530"/>
          </a:xfrm>
        </p:grpSpPr>
        <p:sp>
          <p:nvSpPr>
            <p:cNvPr id="40" name="矩形 39">
              <a:extLst>
                <a:ext uri="{FF2B5EF4-FFF2-40B4-BE49-F238E27FC236}">
                  <a16:creationId xmlns:a16="http://schemas.microsoft.com/office/drawing/2014/main" id="{89244897-C360-48EC-8F3C-A23B73990BBC}"/>
                </a:ext>
              </a:extLst>
            </p:cNvPr>
            <p:cNvSpPr/>
            <p:nvPr userDrawn="1"/>
          </p:nvSpPr>
          <p:spPr>
            <a:xfrm>
              <a:off x="4763139" y="1675235"/>
              <a:ext cx="2665723" cy="3507530"/>
            </a:xfrm>
            <a:prstGeom prst="rect">
              <a:avLst/>
            </a:prstGeom>
            <a:solidFill>
              <a:schemeClr val="bg1">
                <a:alpha val="64000"/>
              </a:schemeClr>
            </a:solidFill>
            <a:ln>
              <a:noFill/>
            </a:ln>
            <a:effectLst>
              <a:outerShdw blurRad="889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C463C52B-A9FA-46B0-9BFA-5AB9EA5C6801}"/>
                </a:ext>
              </a:extLst>
            </p:cNvPr>
            <p:cNvSpPr/>
            <p:nvPr userDrawn="1"/>
          </p:nvSpPr>
          <p:spPr>
            <a:xfrm>
              <a:off x="4763139" y="4741333"/>
              <a:ext cx="2665723" cy="441432"/>
            </a:xfrm>
            <a:prstGeom prst="rect">
              <a:avLst/>
            </a:prstGeom>
            <a:blipFill dpi="0" rotWithShape="1">
              <a:blip r:embed="rId4"/>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a:extLst>
                <a:ext uri="{FF2B5EF4-FFF2-40B4-BE49-F238E27FC236}">
                  <a16:creationId xmlns:a16="http://schemas.microsoft.com/office/drawing/2014/main" id="{53585078-156E-43B4-9EC2-438E9F02073F}"/>
                </a:ext>
              </a:extLst>
            </p:cNvPr>
            <p:cNvSpPr/>
            <p:nvPr userDrawn="1"/>
          </p:nvSpPr>
          <p:spPr>
            <a:xfrm>
              <a:off x="4763139"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48" name="组合 47">
            <a:extLst>
              <a:ext uri="{FF2B5EF4-FFF2-40B4-BE49-F238E27FC236}">
                <a16:creationId xmlns:a16="http://schemas.microsoft.com/office/drawing/2014/main" id="{4876FA53-4A7A-4FC7-8EEB-60DA5B97336F}"/>
              </a:ext>
            </a:extLst>
          </p:cNvPr>
          <p:cNvGrpSpPr/>
          <p:nvPr userDrawn="1"/>
        </p:nvGrpSpPr>
        <p:grpSpPr>
          <a:xfrm>
            <a:off x="8350027" y="1607089"/>
            <a:ext cx="2665723" cy="3575676"/>
            <a:chOff x="8350027" y="1607089"/>
            <a:chExt cx="2665723" cy="3575676"/>
          </a:xfrm>
        </p:grpSpPr>
        <p:sp>
          <p:nvSpPr>
            <p:cNvPr id="43" name="矩形 42">
              <a:extLst>
                <a:ext uri="{FF2B5EF4-FFF2-40B4-BE49-F238E27FC236}">
                  <a16:creationId xmlns:a16="http://schemas.microsoft.com/office/drawing/2014/main" id="{9C406E35-A419-4856-9DCB-5D3A126944FC}"/>
                </a:ext>
              </a:extLst>
            </p:cNvPr>
            <p:cNvSpPr/>
            <p:nvPr userDrawn="1"/>
          </p:nvSpPr>
          <p:spPr>
            <a:xfrm>
              <a:off x="8350027" y="1607089"/>
              <a:ext cx="2665723" cy="3507530"/>
            </a:xfrm>
            <a:prstGeom prst="rect">
              <a:avLst/>
            </a:prstGeom>
            <a:solidFill>
              <a:schemeClr val="bg1">
                <a:alpha val="64000"/>
              </a:schemeClr>
            </a:solidFill>
            <a:ln>
              <a:noFill/>
            </a:ln>
            <a:effectLst>
              <a:outerShdw blurRad="889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a:extLst>
                <a:ext uri="{FF2B5EF4-FFF2-40B4-BE49-F238E27FC236}">
                  <a16:creationId xmlns:a16="http://schemas.microsoft.com/office/drawing/2014/main" id="{01DD0141-A5C0-4BC5-A759-896F71BEF2F0}"/>
                </a:ext>
              </a:extLst>
            </p:cNvPr>
            <p:cNvSpPr/>
            <p:nvPr userDrawn="1"/>
          </p:nvSpPr>
          <p:spPr>
            <a:xfrm>
              <a:off x="8350027" y="4741333"/>
              <a:ext cx="2665723" cy="441432"/>
            </a:xfrm>
            <a:prstGeom prst="rect">
              <a:avLst/>
            </a:prstGeom>
            <a:blipFill dpi="0" rotWithShape="1">
              <a:blip r:embed="rId5"/>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a:extLst>
                <a:ext uri="{FF2B5EF4-FFF2-40B4-BE49-F238E27FC236}">
                  <a16:creationId xmlns:a16="http://schemas.microsoft.com/office/drawing/2014/main" id="{073B1A69-4248-4082-B253-01A9E418F787}"/>
                </a:ext>
              </a:extLst>
            </p:cNvPr>
            <p:cNvSpPr/>
            <p:nvPr userDrawn="1"/>
          </p:nvSpPr>
          <p:spPr>
            <a:xfrm>
              <a:off x="8350027"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extLst>
      <p:ext uri="{BB962C8B-B14F-4D97-AF65-F5344CB8AC3E}">
        <p14:creationId xmlns:p14="http://schemas.microsoft.com/office/powerpoint/2010/main" val="71883326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内容页15">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609E687-6FF3-497E-8D2B-0726366B5A64}"/>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a:solidFill>
            <a:schemeClr val="bg1">
              <a:lumMod val="95000"/>
            </a:schemeClr>
          </a:solidFill>
        </p:spPr>
      </p:pic>
      <p:sp>
        <p:nvSpPr>
          <p:cNvPr id="4" name="文本框 3">
            <a:extLst>
              <a:ext uri="{FF2B5EF4-FFF2-40B4-BE49-F238E27FC236}">
                <a16:creationId xmlns:a16="http://schemas.microsoft.com/office/drawing/2014/main" id="{AAB9FB1F-A3CF-4CA9-A9EF-0C48F4A86958}"/>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5" name="文本框 4">
            <a:extLst>
              <a:ext uri="{FF2B5EF4-FFF2-40B4-BE49-F238E27FC236}">
                <a16:creationId xmlns:a16="http://schemas.microsoft.com/office/drawing/2014/main" id="{81452CF3-21CF-4F76-AD35-B3F9496A01CA}"/>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sp>
        <p:nvSpPr>
          <p:cNvPr id="6" name="椭圆 5">
            <a:extLst>
              <a:ext uri="{FF2B5EF4-FFF2-40B4-BE49-F238E27FC236}">
                <a16:creationId xmlns:a16="http://schemas.microsoft.com/office/drawing/2014/main" id="{FAEE827E-265E-4523-9A1B-2462FC7787A9}"/>
              </a:ext>
            </a:extLst>
          </p:cNvPr>
          <p:cNvSpPr/>
          <p:nvPr userDrawn="1"/>
        </p:nvSpPr>
        <p:spPr>
          <a:xfrm>
            <a:off x="314691" y="151816"/>
            <a:ext cx="654470" cy="65447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占位符 163">
            <a:extLst>
              <a:ext uri="{FF2B5EF4-FFF2-40B4-BE49-F238E27FC236}">
                <a16:creationId xmlns:a16="http://schemas.microsoft.com/office/drawing/2014/main" id="{84E4C8C5-8729-407F-88E4-E64D9E5A8F4C}"/>
              </a:ext>
            </a:extLst>
          </p:cNvPr>
          <p:cNvSpPr>
            <a:spLocks noGrp="1"/>
          </p:cNvSpPr>
          <p:nvPr>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cxnSp>
        <p:nvCxnSpPr>
          <p:cNvPr id="8" name="直接连接符 7">
            <a:extLst>
              <a:ext uri="{FF2B5EF4-FFF2-40B4-BE49-F238E27FC236}">
                <a16:creationId xmlns:a16="http://schemas.microsoft.com/office/drawing/2014/main" id="{FA719032-0D1F-4457-A6F4-CD326AC58616}"/>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E5E857CB-1D67-40E0-9A56-A3291BF50DAB}"/>
              </a:ext>
            </a:extLst>
          </p:cNvPr>
          <p:cNvGrpSpPr/>
          <p:nvPr userDrawn="1"/>
        </p:nvGrpSpPr>
        <p:grpSpPr>
          <a:xfrm>
            <a:off x="10672870" y="250062"/>
            <a:ext cx="913766" cy="457978"/>
            <a:chOff x="1585727" y="453077"/>
            <a:chExt cx="374706" cy="187802"/>
          </a:xfrm>
          <a:solidFill>
            <a:schemeClr val="accent1"/>
          </a:solidFill>
        </p:grpSpPr>
        <p:sp>
          <p:nvSpPr>
            <p:cNvPr id="10" name="îśliďe">
              <a:extLst>
                <a:ext uri="{FF2B5EF4-FFF2-40B4-BE49-F238E27FC236}">
                  <a16:creationId xmlns:a16="http://schemas.microsoft.com/office/drawing/2014/main" id="{EDD6936A-E126-457C-9B28-47B3FED26544}"/>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1" name="íšḻíḍé">
              <a:extLst>
                <a:ext uri="{FF2B5EF4-FFF2-40B4-BE49-F238E27FC236}">
                  <a16:creationId xmlns:a16="http://schemas.microsoft.com/office/drawing/2014/main" id="{70E56523-74B0-4F94-AA1C-DE8A7B3B6EF3}"/>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 name="ïṥḻïḓé">
              <a:extLst>
                <a:ext uri="{FF2B5EF4-FFF2-40B4-BE49-F238E27FC236}">
                  <a16:creationId xmlns:a16="http://schemas.microsoft.com/office/drawing/2014/main" id="{21321976-BA9B-4E34-8E85-5D3CDB97A08A}"/>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3" name="î$ḷíḋè">
              <a:extLst>
                <a:ext uri="{FF2B5EF4-FFF2-40B4-BE49-F238E27FC236}">
                  <a16:creationId xmlns:a16="http://schemas.microsoft.com/office/drawing/2014/main" id="{2943ADE6-39AA-4335-9F6A-54AE5B453C50}"/>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4" name="i$ḷiḍe">
              <a:extLst>
                <a:ext uri="{FF2B5EF4-FFF2-40B4-BE49-F238E27FC236}">
                  <a16:creationId xmlns:a16="http://schemas.microsoft.com/office/drawing/2014/main" id="{31F0CBAE-4361-4C06-ABD8-552E55255E4F}"/>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5" name="ïṡļïdè">
              <a:extLst>
                <a:ext uri="{FF2B5EF4-FFF2-40B4-BE49-F238E27FC236}">
                  <a16:creationId xmlns:a16="http://schemas.microsoft.com/office/drawing/2014/main" id="{BC199AEB-7B5B-4708-97DC-0B9BEDB04A22}"/>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6" name="íŝḻíḓê">
              <a:extLst>
                <a:ext uri="{FF2B5EF4-FFF2-40B4-BE49-F238E27FC236}">
                  <a16:creationId xmlns:a16="http://schemas.microsoft.com/office/drawing/2014/main" id="{1B8A1C35-C9EF-4011-ABEA-244F3FC19D2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7" name="isľîḑê">
              <a:extLst>
                <a:ext uri="{FF2B5EF4-FFF2-40B4-BE49-F238E27FC236}">
                  <a16:creationId xmlns:a16="http://schemas.microsoft.com/office/drawing/2014/main" id="{50EAE709-8FFA-4B75-9F56-9CF7FFD0E70B}"/>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8" name="矩形 17">
            <a:extLst>
              <a:ext uri="{FF2B5EF4-FFF2-40B4-BE49-F238E27FC236}">
                <a16:creationId xmlns:a16="http://schemas.microsoft.com/office/drawing/2014/main" id="{215F96B7-1B6D-45C7-89C4-1B1CB521F90F}"/>
              </a:ext>
            </a:extLst>
          </p:cNvPr>
          <p:cNvSpPr/>
          <p:nvPr userDrawn="1"/>
        </p:nvSpPr>
        <p:spPr>
          <a:xfrm>
            <a:off x="-6350" y="1498600"/>
            <a:ext cx="12192000" cy="2197569"/>
          </a:xfrm>
          <a:prstGeom prst="rect">
            <a:avLst/>
          </a:prstGeom>
          <a:solidFill>
            <a:schemeClr val="bg1">
              <a:alpha val="80000"/>
            </a:schemeClr>
          </a:solidFill>
          <a:ln w="9525">
            <a:noFill/>
          </a:ln>
          <a:effectLst>
            <a:outerShdw blurRad="127000" dist="12700" sx="102000" sy="102000" algn="ctr" rotWithShape="0">
              <a:schemeClr val="accent1">
                <a:lumMod val="20000"/>
                <a:lumOff val="8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a:p>
        </p:txBody>
      </p:sp>
      <p:pic>
        <p:nvPicPr>
          <p:cNvPr id="19" name="图片 18">
            <a:extLst>
              <a:ext uri="{FF2B5EF4-FFF2-40B4-BE49-F238E27FC236}">
                <a16:creationId xmlns:a16="http://schemas.microsoft.com/office/drawing/2014/main" id="{435FE387-D85A-4629-A68D-0B405174EF74}"/>
              </a:ext>
            </a:extLst>
          </p:cNvPr>
          <p:cNvPicPr>
            <a:picLocks noChangeAspect="1"/>
          </p:cNvPicPr>
          <p:nvPr userDrawn="1"/>
        </p:nvPicPr>
        <p:blipFill rotWithShape="1">
          <a:blip r:embed="rId3" cstate="hqprint">
            <a:extLst>
              <a:ext uri="{28A0092B-C50C-407E-A947-70E740481C1C}">
                <a14:useLocalDpi xmlns:a14="http://schemas.microsoft.com/office/drawing/2010/main" val="0"/>
              </a:ext>
            </a:extLst>
          </a:blip>
          <a:srcRect l="46260"/>
          <a:stretch/>
        </p:blipFill>
        <p:spPr>
          <a:xfrm>
            <a:off x="1138462" y="958941"/>
            <a:ext cx="3019881" cy="5158438"/>
          </a:xfrm>
          <a:prstGeom prst="rect">
            <a:avLst/>
          </a:prstGeom>
        </p:spPr>
      </p:pic>
      <p:sp>
        <p:nvSpPr>
          <p:cNvPr id="20" name="图片占位符 2">
            <a:extLst>
              <a:ext uri="{FF2B5EF4-FFF2-40B4-BE49-F238E27FC236}">
                <a16:creationId xmlns:a16="http://schemas.microsoft.com/office/drawing/2014/main" id="{4E141A2D-B968-450E-8E30-996219BECC5D}"/>
              </a:ext>
            </a:extLst>
          </p:cNvPr>
          <p:cNvSpPr>
            <a:spLocks noGrp="1"/>
          </p:cNvSpPr>
          <p:nvPr>
            <p:ph type="pic" sz="quarter" idx="13"/>
          </p:nvPr>
        </p:nvSpPr>
        <p:spPr>
          <a:xfrm>
            <a:off x="1574799" y="1498600"/>
            <a:ext cx="2098041" cy="3728720"/>
          </a:xfrm>
          <a:prstGeom prst="rect">
            <a:avLst/>
          </a:prstGeom>
        </p:spPr>
        <p:txBody>
          <a:bodyPr/>
          <a:lstStyle/>
          <a:p>
            <a:endParaRPr lang="zh-CN" altLang="en-US"/>
          </a:p>
        </p:txBody>
      </p:sp>
    </p:spTree>
    <p:extLst>
      <p:ext uri="{BB962C8B-B14F-4D97-AF65-F5344CB8AC3E}">
        <p14:creationId xmlns:p14="http://schemas.microsoft.com/office/powerpoint/2010/main" val="148620290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cSld name="空白">
    <p:bg>
      <p:bgPr>
        <a:solidFill>
          <a:srgbClr val="F1F1F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021055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p15="http://schemas.microsoft.com/office/powerpoint/2012/main" xmlns="">
      <p:transition spd="slow" advClick="0" advTm="2000">
        <p:random/>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标题和内容">
    <p:bg>
      <p:bgPr>
        <a:solidFill>
          <a:srgbClr val="F1F1F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706404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p15="http://schemas.microsoft.com/office/powerpoint/2012/main" xmlns="">
      <p:transition spd="slow" advClick="0" advTm="2000">
        <p:random/>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4234357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3098480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
        <p:nvSpPr>
          <p:cNvPr id="37" name="图片占位符 36">
            <a:extLst>
              <a:ext uri="{FF2B5EF4-FFF2-40B4-BE49-F238E27FC236}">
                <a16:creationId xmlns:a16="http://schemas.microsoft.com/office/drawing/2014/main" id="{740F6025-3196-4FA0-83DC-EE1179AC9D6C}"/>
              </a:ext>
            </a:extLst>
          </p:cNvPr>
          <p:cNvSpPr>
            <a:spLocks noGrp="1"/>
          </p:cNvSpPr>
          <p:nvPr>
            <p:ph type="pic" sz="quarter" idx="15"/>
          </p:nvPr>
        </p:nvSpPr>
        <p:spPr>
          <a:xfrm>
            <a:off x="-142829" y="0"/>
            <a:ext cx="12477663" cy="1972932"/>
          </a:xfrm>
          <a:custGeom>
            <a:avLst/>
            <a:gdLst>
              <a:gd name="connsiteX0" fmla="*/ 0 w 12477663"/>
              <a:gd name="connsiteY0" fmla="*/ 0 h 1972932"/>
              <a:gd name="connsiteX1" fmla="*/ 12477663 w 12477663"/>
              <a:gd name="connsiteY1" fmla="*/ 0 h 1972932"/>
              <a:gd name="connsiteX2" fmla="*/ 12458763 w 12477663"/>
              <a:gd name="connsiteY2" fmla="*/ 47047 h 1972932"/>
              <a:gd name="connsiteX3" fmla="*/ 6238831 w 12477663"/>
              <a:gd name="connsiteY3" fmla="*/ 1972932 h 1972932"/>
              <a:gd name="connsiteX4" fmla="*/ 18900 w 12477663"/>
              <a:gd name="connsiteY4" fmla="*/ 47047 h 197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663" h="1972932">
                <a:moveTo>
                  <a:pt x="0" y="0"/>
                </a:moveTo>
                <a:lnTo>
                  <a:pt x="12477663" y="0"/>
                </a:lnTo>
                <a:lnTo>
                  <a:pt x="12458763" y="47047"/>
                </a:lnTo>
                <a:cubicBezTo>
                  <a:pt x="11866750" y="1146147"/>
                  <a:pt x="9306941" y="1972932"/>
                  <a:pt x="6238831" y="1972932"/>
                </a:cubicBezTo>
                <a:cubicBezTo>
                  <a:pt x="3170721" y="1972932"/>
                  <a:pt x="610913" y="1146147"/>
                  <a:pt x="18900" y="47047"/>
                </a:cubicBezTo>
                <a:close/>
              </a:path>
            </a:pathLst>
          </a:custGeom>
        </p:spPr>
        <p:txBody>
          <a:bodyPr wrap="square">
            <a:noAutofit/>
          </a:bodyPr>
          <a:lstStyle/>
          <a:p>
            <a:endParaRPr lang="zh-CN" altLang="en-US"/>
          </a:p>
        </p:txBody>
      </p:sp>
      <p:sp>
        <p:nvSpPr>
          <p:cNvPr id="23" name="文本框 22">
            <a:extLst>
              <a:ext uri="{FF2B5EF4-FFF2-40B4-BE49-F238E27FC236}">
                <a16:creationId xmlns:a16="http://schemas.microsoft.com/office/drawing/2014/main" id="{D8B5D204-87E5-427E-BB02-DA7D22EC0A2F}"/>
              </a:ext>
            </a:extLst>
          </p:cNvPr>
          <p:cNvSpPr txBox="1"/>
          <p:nvPr/>
        </p:nvSpPr>
        <p:spPr>
          <a:xfrm rot="16200000">
            <a:off x="562328" y="2233386"/>
            <a:ext cx="861774" cy="787400"/>
          </a:xfrm>
          <a:prstGeom prst="rect">
            <a:avLst/>
          </a:prstGeom>
          <a:noFill/>
        </p:spPr>
        <p:txBody>
          <a:bodyPr vert="eaVert" wrap="square" rtlCol="0">
            <a:spAutoFit/>
          </a:bodyPr>
          <a:lstStyle/>
          <a:p>
            <a:r>
              <a:rPr lang="en-US" altLang="zh-CN" sz="4400" dirty="0">
                <a:solidFill>
                  <a:schemeClr val="accent1"/>
                </a:solidFill>
              </a:rPr>
              <a:t>01.</a:t>
            </a:r>
            <a:endParaRPr lang="zh-CN" altLang="en-US" sz="4400" dirty="0">
              <a:solidFill>
                <a:schemeClr val="accent1"/>
              </a:solidFill>
            </a:endParaRPr>
          </a:p>
        </p:txBody>
      </p:sp>
      <p:cxnSp>
        <p:nvCxnSpPr>
          <p:cNvPr id="24" name="直接连接符 23">
            <a:extLst>
              <a:ext uri="{FF2B5EF4-FFF2-40B4-BE49-F238E27FC236}">
                <a16:creationId xmlns:a16="http://schemas.microsoft.com/office/drawing/2014/main" id="{2F371450-7476-4869-ABD4-D78E4EFF9B2C}"/>
              </a:ext>
            </a:extLst>
          </p:cNvPr>
          <p:cNvCxnSpPr>
            <a:cxnSpLocks/>
          </p:cNvCxnSpPr>
          <p:nvPr/>
        </p:nvCxnSpPr>
        <p:spPr>
          <a:xfrm>
            <a:off x="660400"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5A0BFB36-33E5-4B00-AFFA-3D114104E615}"/>
              </a:ext>
            </a:extLst>
          </p:cNvPr>
          <p:cNvSpPr txBox="1"/>
          <p:nvPr/>
        </p:nvSpPr>
        <p:spPr>
          <a:xfrm rot="16200000">
            <a:off x="4609919" y="2233386"/>
            <a:ext cx="861774" cy="787400"/>
          </a:xfrm>
          <a:prstGeom prst="rect">
            <a:avLst/>
          </a:prstGeom>
          <a:noFill/>
        </p:spPr>
        <p:txBody>
          <a:bodyPr vert="eaVert" wrap="square" rtlCol="0">
            <a:spAutoFit/>
          </a:bodyPr>
          <a:lstStyle/>
          <a:p>
            <a:r>
              <a:rPr lang="en-US" altLang="zh-CN" sz="4400" dirty="0">
                <a:solidFill>
                  <a:schemeClr val="accent1"/>
                </a:solidFill>
              </a:rPr>
              <a:t>02.</a:t>
            </a:r>
            <a:endParaRPr lang="zh-CN" altLang="en-US" sz="4400" dirty="0">
              <a:solidFill>
                <a:schemeClr val="accent1"/>
              </a:solidFill>
            </a:endParaRPr>
          </a:p>
        </p:txBody>
      </p:sp>
      <p:cxnSp>
        <p:nvCxnSpPr>
          <p:cNvPr id="29" name="直接连接符 28">
            <a:extLst>
              <a:ext uri="{FF2B5EF4-FFF2-40B4-BE49-F238E27FC236}">
                <a16:creationId xmlns:a16="http://schemas.microsoft.com/office/drawing/2014/main" id="{5885CF53-AFA6-4BCD-ACD7-C936DAB2DCCB}"/>
              </a:ext>
            </a:extLst>
          </p:cNvPr>
          <p:cNvCxnSpPr>
            <a:cxnSpLocks/>
          </p:cNvCxnSpPr>
          <p:nvPr/>
        </p:nvCxnSpPr>
        <p:spPr>
          <a:xfrm>
            <a:off x="4707991"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FB1AFA5B-9366-4E92-A1A8-650789D6FE27}"/>
              </a:ext>
            </a:extLst>
          </p:cNvPr>
          <p:cNvSpPr txBox="1"/>
          <p:nvPr/>
        </p:nvSpPr>
        <p:spPr>
          <a:xfrm rot="16200000">
            <a:off x="9043411" y="2233385"/>
            <a:ext cx="861774" cy="787400"/>
          </a:xfrm>
          <a:prstGeom prst="rect">
            <a:avLst/>
          </a:prstGeom>
          <a:noFill/>
        </p:spPr>
        <p:txBody>
          <a:bodyPr vert="eaVert" wrap="square" rtlCol="0">
            <a:spAutoFit/>
          </a:bodyPr>
          <a:lstStyle/>
          <a:p>
            <a:r>
              <a:rPr lang="en-US" altLang="zh-CN" sz="4400" dirty="0">
                <a:solidFill>
                  <a:schemeClr val="accent1"/>
                </a:solidFill>
              </a:rPr>
              <a:t>03.</a:t>
            </a:r>
            <a:endParaRPr lang="zh-CN" altLang="en-US" sz="4400" dirty="0">
              <a:solidFill>
                <a:schemeClr val="accent1"/>
              </a:solidFill>
            </a:endParaRPr>
          </a:p>
        </p:txBody>
      </p:sp>
      <p:cxnSp>
        <p:nvCxnSpPr>
          <p:cNvPr id="34" name="直接连接符 33">
            <a:extLst>
              <a:ext uri="{FF2B5EF4-FFF2-40B4-BE49-F238E27FC236}">
                <a16:creationId xmlns:a16="http://schemas.microsoft.com/office/drawing/2014/main" id="{C5A026E9-295E-4DD0-A1A7-24F2752DF1F0}"/>
              </a:ext>
            </a:extLst>
          </p:cNvPr>
          <p:cNvCxnSpPr>
            <a:cxnSpLocks/>
          </p:cNvCxnSpPr>
          <p:nvPr/>
        </p:nvCxnSpPr>
        <p:spPr>
          <a:xfrm>
            <a:off x="9141483"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4" name="文本框 43">
            <a:extLst>
              <a:ext uri="{FF2B5EF4-FFF2-40B4-BE49-F238E27FC236}">
                <a16:creationId xmlns:a16="http://schemas.microsoft.com/office/drawing/2014/main" id="{49EE7BA2-3D72-40FD-9831-242C8E3234EE}"/>
              </a:ext>
            </a:extLst>
          </p:cNvPr>
          <p:cNvSpPr txBox="1"/>
          <p:nvPr/>
        </p:nvSpPr>
        <p:spPr>
          <a:xfrm rot="16200000">
            <a:off x="2977842" y="4559831"/>
            <a:ext cx="861774" cy="787400"/>
          </a:xfrm>
          <a:prstGeom prst="rect">
            <a:avLst/>
          </a:prstGeom>
          <a:noFill/>
        </p:spPr>
        <p:txBody>
          <a:bodyPr vert="eaVert" wrap="square" rtlCol="0">
            <a:spAutoFit/>
          </a:bodyPr>
          <a:lstStyle/>
          <a:p>
            <a:r>
              <a:rPr lang="en-US" altLang="zh-CN" sz="4400">
                <a:solidFill>
                  <a:schemeClr val="accent1"/>
                </a:solidFill>
              </a:rPr>
              <a:t>04.</a:t>
            </a:r>
            <a:endParaRPr lang="zh-CN" altLang="en-US" sz="4400" dirty="0">
              <a:solidFill>
                <a:schemeClr val="accent1"/>
              </a:solidFill>
            </a:endParaRPr>
          </a:p>
        </p:txBody>
      </p:sp>
      <p:cxnSp>
        <p:nvCxnSpPr>
          <p:cNvPr id="45" name="直接连接符 44">
            <a:extLst>
              <a:ext uri="{FF2B5EF4-FFF2-40B4-BE49-F238E27FC236}">
                <a16:creationId xmlns:a16="http://schemas.microsoft.com/office/drawing/2014/main" id="{B14D238C-5295-460B-9F73-0A6C665AADEE}"/>
              </a:ext>
            </a:extLst>
          </p:cNvPr>
          <p:cNvCxnSpPr>
            <a:cxnSpLocks/>
          </p:cNvCxnSpPr>
          <p:nvPr/>
        </p:nvCxnSpPr>
        <p:spPr>
          <a:xfrm>
            <a:off x="3075914" y="5332425"/>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570F8935-A799-464B-A969-50F10DC9224E}"/>
              </a:ext>
            </a:extLst>
          </p:cNvPr>
          <p:cNvSpPr txBox="1"/>
          <p:nvPr/>
        </p:nvSpPr>
        <p:spPr>
          <a:xfrm rot="16200000">
            <a:off x="7025433" y="4559831"/>
            <a:ext cx="861774" cy="787400"/>
          </a:xfrm>
          <a:prstGeom prst="rect">
            <a:avLst/>
          </a:prstGeom>
          <a:noFill/>
        </p:spPr>
        <p:txBody>
          <a:bodyPr vert="eaVert" wrap="square" rtlCol="0">
            <a:spAutoFit/>
          </a:bodyPr>
          <a:lstStyle/>
          <a:p>
            <a:r>
              <a:rPr lang="en-US" altLang="zh-CN" sz="4400" dirty="0">
                <a:solidFill>
                  <a:schemeClr val="accent1"/>
                </a:solidFill>
              </a:rPr>
              <a:t>05.</a:t>
            </a:r>
            <a:endParaRPr lang="zh-CN" altLang="en-US" sz="4400" dirty="0">
              <a:solidFill>
                <a:schemeClr val="accent1"/>
              </a:solidFill>
            </a:endParaRPr>
          </a:p>
        </p:txBody>
      </p:sp>
      <p:cxnSp>
        <p:nvCxnSpPr>
          <p:cNvPr id="41" name="直接连接符 40">
            <a:extLst>
              <a:ext uri="{FF2B5EF4-FFF2-40B4-BE49-F238E27FC236}">
                <a16:creationId xmlns:a16="http://schemas.microsoft.com/office/drawing/2014/main" id="{3B7022D4-18C5-4008-AC4D-9CB858B782B3}"/>
              </a:ext>
            </a:extLst>
          </p:cNvPr>
          <p:cNvCxnSpPr>
            <a:cxnSpLocks/>
          </p:cNvCxnSpPr>
          <p:nvPr/>
        </p:nvCxnSpPr>
        <p:spPr>
          <a:xfrm>
            <a:off x="7123505" y="5332425"/>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9" name="文本占位符 48">
            <a:extLst>
              <a:ext uri="{FF2B5EF4-FFF2-40B4-BE49-F238E27FC236}">
                <a16:creationId xmlns:a16="http://schemas.microsoft.com/office/drawing/2014/main" id="{8AAFBE5E-9951-468D-842C-C373B57E162C}"/>
              </a:ext>
            </a:extLst>
          </p:cNvPr>
          <p:cNvSpPr>
            <a:spLocks noGrp="1"/>
          </p:cNvSpPr>
          <p:nvPr>
            <p:ph type="body" sz="quarter" idx="10" hasCustomPrompt="1"/>
          </p:nvPr>
        </p:nvSpPr>
        <p:spPr>
          <a:xfrm>
            <a:off x="747157" y="2989948"/>
            <a:ext cx="2328753" cy="4390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atin typeface="+mn-ea"/>
                <a:ea typeface="+mn-ea"/>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2800" dirty="0">
                <a:solidFill>
                  <a:schemeClr val="tx1">
                    <a:lumMod val="85000"/>
                    <a:lumOff val="15000"/>
                  </a:schemeClr>
                </a:solidFill>
              </a:rPr>
              <a:t>单击添加文本</a:t>
            </a:r>
          </a:p>
        </p:txBody>
      </p:sp>
      <p:sp>
        <p:nvSpPr>
          <p:cNvPr id="56" name="文本占位符 48">
            <a:extLst>
              <a:ext uri="{FF2B5EF4-FFF2-40B4-BE49-F238E27FC236}">
                <a16:creationId xmlns:a16="http://schemas.microsoft.com/office/drawing/2014/main" id="{22B6D61A-4B56-40D1-9606-DE6C1B116D46}"/>
              </a:ext>
            </a:extLst>
          </p:cNvPr>
          <p:cNvSpPr>
            <a:spLocks noGrp="1"/>
          </p:cNvSpPr>
          <p:nvPr>
            <p:ph type="body" sz="quarter" idx="11" hasCustomPrompt="1"/>
          </p:nvPr>
        </p:nvSpPr>
        <p:spPr>
          <a:xfrm>
            <a:off x="4789304" y="2989948"/>
            <a:ext cx="2333631" cy="4390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atin typeface="+mn-ea"/>
                <a:ea typeface="+mn-ea"/>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2800" dirty="0">
                <a:solidFill>
                  <a:schemeClr val="tx1">
                    <a:lumMod val="85000"/>
                    <a:lumOff val="15000"/>
                  </a:schemeClr>
                </a:solidFill>
              </a:rPr>
              <a:t>单击添加文本</a:t>
            </a:r>
          </a:p>
        </p:txBody>
      </p:sp>
      <p:sp>
        <p:nvSpPr>
          <p:cNvPr id="61" name="文本占位符 48">
            <a:extLst>
              <a:ext uri="{FF2B5EF4-FFF2-40B4-BE49-F238E27FC236}">
                <a16:creationId xmlns:a16="http://schemas.microsoft.com/office/drawing/2014/main" id="{BB7DBF4A-F336-4D0E-AEAA-442EF57D61E6}"/>
              </a:ext>
            </a:extLst>
          </p:cNvPr>
          <p:cNvSpPr>
            <a:spLocks noGrp="1"/>
          </p:cNvSpPr>
          <p:nvPr>
            <p:ph type="body" sz="quarter" idx="12" hasCustomPrompt="1"/>
          </p:nvPr>
        </p:nvSpPr>
        <p:spPr>
          <a:xfrm>
            <a:off x="9223944" y="2989948"/>
            <a:ext cx="2333631" cy="4390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atin typeface="+mn-ea"/>
                <a:ea typeface="+mn-ea"/>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2800" dirty="0">
                <a:solidFill>
                  <a:schemeClr val="tx1">
                    <a:lumMod val="85000"/>
                    <a:lumOff val="15000"/>
                  </a:schemeClr>
                </a:solidFill>
              </a:rPr>
              <a:t>单击添加文本</a:t>
            </a:r>
          </a:p>
        </p:txBody>
      </p:sp>
      <p:sp>
        <p:nvSpPr>
          <p:cNvPr id="63" name="文本占位符 48">
            <a:extLst>
              <a:ext uri="{FF2B5EF4-FFF2-40B4-BE49-F238E27FC236}">
                <a16:creationId xmlns:a16="http://schemas.microsoft.com/office/drawing/2014/main" id="{ABAC8E71-7622-44BD-B9EF-FB2DDE2DEC12}"/>
              </a:ext>
            </a:extLst>
          </p:cNvPr>
          <p:cNvSpPr>
            <a:spLocks noGrp="1"/>
          </p:cNvSpPr>
          <p:nvPr>
            <p:ph type="body" sz="quarter" idx="13" hasCustomPrompt="1"/>
          </p:nvPr>
        </p:nvSpPr>
        <p:spPr>
          <a:xfrm>
            <a:off x="3158375" y="5333191"/>
            <a:ext cx="2328753" cy="4390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atin typeface="+mn-ea"/>
                <a:ea typeface="+mn-ea"/>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2800" dirty="0">
                <a:solidFill>
                  <a:schemeClr val="tx1">
                    <a:lumMod val="85000"/>
                    <a:lumOff val="15000"/>
                  </a:schemeClr>
                </a:solidFill>
              </a:rPr>
              <a:t>单击添加文本</a:t>
            </a:r>
          </a:p>
        </p:txBody>
      </p:sp>
      <p:sp>
        <p:nvSpPr>
          <p:cNvPr id="65" name="文本占位符 48">
            <a:extLst>
              <a:ext uri="{FF2B5EF4-FFF2-40B4-BE49-F238E27FC236}">
                <a16:creationId xmlns:a16="http://schemas.microsoft.com/office/drawing/2014/main" id="{BF93E37B-BAE5-44B2-9D04-125CCAB615B8}"/>
              </a:ext>
            </a:extLst>
          </p:cNvPr>
          <p:cNvSpPr>
            <a:spLocks noGrp="1"/>
          </p:cNvSpPr>
          <p:nvPr>
            <p:ph type="body" sz="quarter" idx="14" hasCustomPrompt="1"/>
          </p:nvPr>
        </p:nvSpPr>
        <p:spPr>
          <a:xfrm>
            <a:off x="7205966" y="5333191"/>
            <a:ext cx="2328753" cy="4390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atin typeface="+mn-ea"/>
                <a:ea typeface="+mn-ea"/>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2800" dirty="0">
                <a:solidFill>
                  <a:schemeClr val="tx1">
                    <a:lumMod val="85000"/>
                    <a:lumOff val="15000"/>
                  </a:schemeClr>
                </a:solidFill>
              </a:rPr>
              <a:t>单击添加文本</a:t>
            </a:r>
          </a:p>
        </p:txBody>
      </p:sp>
      <p:grpSp>
        <p:nvGrpSpPr>
          <p:cNvPr id="39" name="组合 38">
            <a:extLst>
              <a:ext uri="{FF2B5EF4-FFF2-40B4-BE49-F238E27FC236}">
                <a16:creationId xmlns:a16="http://schemas.microsoft.com/office/drawing/2014/main" id="{4689036F-78DA-4278-A853-444342F03DB3}"/>
              </a:ext>
            </a:extLst>
          </p:cNvPr>
          <p:cNvGrpSpPr/>
          <p:nvPr userDrawn="1"/>
        </p:nvGrpSpPr>
        <p:grpSpPr>
          <a:xfrm>
            <a:off x="2539883" y="2413261"/>
            <a:ext cx="7112234" cy="3564639"/>
            <a:chOff x="1585727" y="453077"/>
            <a:chExt cx="374706" cy="187802"/>
          </a:xfrm>
          <a:solidFill>
            <a:schemeClr val="bg1">
              <a:lumMod val="65000"/>
              <a:alpha val="5000"/>
            </a:schemeClr>
          </a:solidFill>
        </p:grpSpPr>
        <p:sp>
          <p:nvSpPr>
            <p:cNvPr id="42" name="îśliďe">
              <a:extLst>
                <a:ext uri="{FF2B5EF4-FFF2-40B4-BE49-F238E27FC236}">
                  <a16:creationId xmlns:a16="http://schemas.microsoft.com/office/drawing/2014/main" id="{14FFDB68-D4A2-4EF1-B52B-39615FA1529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3" name="íšḻíḍé">
              <a:extLst>
                <a:ext uri="{FF2B5EF4-FFF2-40B4-BE49-F238E27FC236}">
                  <a16:creationId xmlns:a16="http://schemas.microsoft.com/office/drawing/2014/main" id="{0AB45B29-6AB1-4C60-9DD1-33AF43FFA1E5}"/>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6" name="ïṥḻïḓé">
              <a:extLst>
                <a:ext uri="{FF2B5EF4-FFF2-40B4-BE49-F238E27FC236}">
                  <a16:creationId xmlns:a16="http://schemas.microsoft.com/office/drawing/2014/main" id="{CD99A818-0C1D-482E-A96C-917036EBFF90}"/>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47" name="î$ḷíḋè">
              <a:extLst>
                <a:ext uri="{FF2B5EF4-FFF2-40B4-BE49-F238E27FC236}">
                  <a16:creationId xmlns:a16="http://schemas.microsoft.com/office/drawing/2014/main" id="{220B3C49-5424-4D5C-B740-92DDFE0807AA}"/>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8" name="i$ḷiḍe">
              <a:extLst>
                <a:ext uri="{FF2B5EF4-FFF2-40B4-BE49-F238E27FC236}">
                  <a16:creationId xmlns:a16="http://schemas.microsoft.com/office/drawing/2014/main" id="{29EBB59F-1A1E-4BEC-B5EF-DE011D905D0C}"/>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0" name="ïṡļïdè">
              <a:extLst>
                <a:ext uri="{FF2B5EF4-FFF2-40B4-BE49-F238E27FC236}">
                  <a16:creationId xmlns:a16="http://schemas.microsoft.com/office/drawing/2014/main" id="{62EA3F3B-BAF9-4E7B-B86E-52EAD2AA10B3}"/>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51" name="íŝḻíḓê">
              <a:extLst>
                <a:ext uri="{FF2B5EF4-FFF2-40B4-BE49-F238E27FC236}">
                  <a16:creationId xmlns:a16="http://schemas.microsoft.com/office/drawing/2014/main" id="{FB650BD5-0822-472D-B58F-AE9450B041D1}"/>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2" name="isľîḑê">
              <a:extLst>
                <a:ext uri="{FF2B5EF4-FFF2-40B4-BE49-F238E27FC236}">
                  <a16:creationId xmlns:a16="http://schemas.microsoft.com/office/drawing/2014/main" id="{09B8C62F-2EFC-4D33-851E-989224FE0B5C}"/>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Tree>
    <p:extLst>
      <p:ext uri="{BB962C8B-B14F-4D97-AF65-F5344CB8AC3E}">
        <p14:creationId xmlns:p14="http://schemas.microsoft.com/office/powerpoint/2010/main" val="3518949665"/>
      </p:ext>
    </p:extLst>
  </p:cSld>
  <p:clrMapOvr>
    <a:masterClrMapping/>
  </p:clrMapOvr>
  <p:extLst>
    <p:ext uri="{DCECCB84-F9BA-43D5-87BE-67443E8EF086}">
      <p15:sldGuideLst xmlns:p15="http://schemas.microsoft.com/office/powerpoint/2012/main">
        <p15:guide id="1" pos="204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sp>
        <p:nvSpPr>
          <p:cNvPr id="22" name="图片占位符 21">
            <a:extLst>
              <a:ext uri="{FF2B5EF4-FFF2-40B4-BE49-F238E27FC236}">
                <a16:creationId xmlns:a16="http://schemas.microsoft.com/office/drawing/2014/main" id="{7AE66B26-FD1C-4615-AFBA-EC01DC5A60D8}"/>
              </a:ext>
            </a:extLst>
          </p:cNvPr>
          <p:cNvSpPr>
            <a:spLocks noGrp="1"/>
          </p:cNvSpPr>
          <p:nvPr>
            <p:ph type="pic" sz="quarter" idx="14"/>
          </p:nvPr>
        </p:nvSpPr>
        <p:spPr>
          <a:xfrm>
            <a:off x="5656409" y="322405"/>
            <a:ext cx="6540686" cy="6540688"/>
          </a:xfrm>
          <a:custGeom>
            <a:avLst/>
            <a:gdLst>
              <a:gd name="connsiteX0" fmla="*/ 6530501 w 6530501"/>
              <a:gd name="connsiteY0" fmla="*/ 0 h 6530502"/>
              <a:gd name="connsiteX1" fmla="*/ 6530501 w 6530501"/>
              <a:gd name="connsiteY1" fmla="*/ 6530502 h 6530502"/>
              <a:gd name="connsiteX2" fmla="*/ 0 w 6530501"/>
              <a:gd name="connsiteY2" fmla="*/ 6530502 h 6530502"/>
              <a:gd name="connsiteX3" fmla="*/ 6530501 w 6530501"/>
              <a:gd name="connsiteY3" fmla="*/ 0 h 6530502"/>
            </a:gdLst>
            <a:ahLst/>
            <a:cxnLst>
              <a:cxn ang="0">
                <a:pos x="connsiteX0" y="connsiteY0"/>
              </a:cxn>
              <a:cxn ang="0">
                <a:pos x="connsiteX1" y="connsiteY1"/>
              </a:cxn>
              <a:cxn ang="0">
                <a:pos x="connsiteX2" y="connsiteY2"/>
              </a:cxn>
              <a:cxn ang="0">
                <a:pos x="connsiteX3" y="connsiteY3"/>
              </a:cxn>
            </a:cxnLst>
            <a:rect l="l" t="t" r="r" b="b"/>
            <a:pathLst>
              <a:path w="6530501" h="6530502">
                <a:moveTo>
                  <a:pt x="6530501" y="0"/>
                </a:moveTo>
                <a:lnTo>
                  <a:pt x="6530501" y="6530502"/>
                </a:lnTo>
                <a:lnTo>
                  <a:pt x="0" y="6530502"/>
                </a:lnTo>
                <a:cubicBezTo>
                  <a:pt x="0" y="2923805"/>
                  <a:pt x="2923804" y="0"/>
                  <a:pt x="6530501" y="0"/>
                </a:cubicBezTo>
                <a:close/>
              </a:path>
            </a:pathLst>
          </a:custGeom>
        </p:spPr>
        <p:txBody>
          <a:bodyPr wrap="square">
            <a:noAutofit/>
          </a:bodyPr>
          <a:lstStyle/>
          <a:p>
            <a:endParaRPr lang="zh-CN" altLang="en-US"/>
          </a:p>
        </p:txBody>
      </p:sp>
      <p:pic>
        <p:nvPicPr>
          <p:cNvPr id="13" name="图片 12">
            <a:extLst>
              <a:ext uri="{FF2B5EF4-FFF2-40B4-BE49-F238E27FC236}">
                <a16:creationId xmlns:a16="http://schemas.microsoft.com/office/drawing/2014/main" id="{31F15EFC-0D55-4F34-B344-4E1EE79A7028}"/>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0" name="文本占位符 13">
            <a:extLst>
              <a:ext uri="{FF2B5EF4-FFF2-40B4-BE49-F238E27FC236}">
                <a16:creationId xmlns:a16="http://schemas.microsoft.com/office/drawing/2014/main" id="{AD261FF8-B76B-4B6C-B886-997FC5E617CA}"/>
              </a:ext>
            </a:extLst>
          </p:cNvPr>
          <p:cNvSpPr>
            <a:spLocks noGrp="1"/>
          </p:cNvSpPr>
          <p:nvPr>
            <p:ph type="body" sz="quarter" idx="11" hasCustomPrompt="1"/>
          </p:nvPr>
        </p:nvSpPr>
        <p:spPr>
          <a:xfrm>
            <a:off x="7706648" y="2962113"/>
            <a:ext cx="4155152" cy="2854487"/>
          </a:xfrm>
          <a:prstGeom prst="rect">
            <a:avLst/>
          </a:prstGeom>
          <a:noFill/>
        </p:spPr>
        <p:txBody>
          <a:bodyPr wrap="none" lIns="0" rIns="0" rtlCol="0">
            <a:noAutofit/>
          </a:bodyPr>
          <a:lstStyle>
            <a:lvl1pPr marL="0" indent="0">
              <a:buNone/>
              <a:defRPr lang="zh-CN" altLang="en-US" sz="23900" b="1" smtClean="0">
                <a:solidFill>
                  <a:schemeClr val="bg1">
                    <a:alpha val="72000"/>
                  </a:schemeClr>
                </a:solidFill>
                <a:latin typeface="+mn-ea"/>
                <a:ea typeface="+mn-ea"/>
              </a:defRPr>
            </a:lvl1pPr>
          </a:lstStyle>
          <a:p>
            <a:pPr marL="0" lvl="0"/>
            <a:r>
              <a:rPr lang="en-US" altLang="zh-CN" dirty="0"/>
              <a:t>0X</a:t>
            </a:r>
            <a:endParaRPr lang="zh-CN" altLang="en-US" dirty="0"/>
          </a:p>
        </p:txBody>
      </p:sp>
      <p:sp>
        <p:nvSpPr>
          <p:cNvPr id="11" name="文本占位符 13">
            <a:extLst>
              <a:ext uri="{FF2B5EF4-FFF2-40B4-BE49-F238E27FC236}">
                <a16:creationId xmlns:a16="http://schemas.microsoft.com/office/drawing/2014/main" id="{E9BD208D-31FF-43DD-9BD8-F665676DD15B}"/>
              </a:ext>
            </a:extLst>
          </p:cNvPr>
          <p:cNvSpPr>
            <a:spLocks noGrp="1"/>
          </p:cNvSpPr>
          <p:nvPr>
            <p:ph type="body" sz="quarter" idx="12" hasCustomPrompt="1"/>
          </p:nvPr>
        </p:nvSpPr>
        <p:spPr>
          <a:xfrm>
            <a:off x="1296778" y="2278356"/>
            <a:ext cx="3574579" cy="923330"/>
          </a:xfrm>
          <a:prstGeom prst="rect">
            <a:avLst/>
          </a:prstGeom>
          <a:noFill/>
        </p:spPr>
        <p:txBody>
          <a:bodyPr wrap="square" lIns="0" rtlCol="0">
            <a:spAutoFit/>
          </a:bodyPr>
          <a:lstStyle>
            <a:lvl1pPr marL="0" indent="0">
              <a:buNone/>
              <a:defRPr lang="zh-CN" altLang="en-US" sz="6000" b="1" smtClean="0">
                <a:solidFill>
                  <a:schemeClr val="accent1"/>
                </a:solidFill>
                <a:latin typeface="+mn-ea"/>
                <a:ea typeface="+mn-ea"/>
              </a:defRPr>
            </a:lvl1pPr>
          </a:lstStyle>
          <a:p>
            <a:pPr marL="0" lvl="0"/>
            <a:r>
              <a:rPr lang="zh-CN" altLang="en-US" dirty="0"/>
              <a:t>章节标题</a:t>
            </a:r>
            <a:endParaRPr lang="en-US" altLang="zh-CN" dirty="0"/>
          </a:p>
        </p:txBody>
      </p:sp>
      <p:sp>
        <p:nvSpPr>
          <p:cNvPr id="12" name="文本占位符 13">
            <a:extLst>
              <a:ext uri="{FF2B5EF4-FFF2-40B4-BE49-F238E27FC236}">
                <a16:creationId xmlns:a16="http://schemas.microsoft.com/office/drawing/2014/main" id="{EE75DC56-A856-4027-A6E9-6F0AFFB70D89}"/>
              </a:ext>
            </a:extLst>
          </p:cNvPr>
          <p:cNvSpPr>
            <a:spLocks noGrp="1"/>
          </p:cNvSpPr>
          <p:nvPr>
            <p:ph type="body" sz="quarter" idx="13" hasCustomPrompt="1"/>
          </p:nvPr>
        </p:nvSpPr>
        <p:spPr>
          <a:xfrm>
            <a:off x="1296778" y="3712453"/>
            <a:ext cx="3574579" cy="424732"/>
          </a:xfrm>
          <a:prstGeom prst="rect">
            <a:avLst/>
          </a:prstGeom>
        </p:spPr>
        <p:txBody>
          <a:bodyPr wrap="square" lIns="0">
            <a:spAutoFit/>
          </a:bodyPr>
          <a:lstStyle>
            <a:lvl1pPr marL="0" indent="0">
              <a:buNone/>
              <a:defRPr lang="en-US" altLang="zh-CN" sz="2400" smtClean="0">
                <a:solidFill>
                  <a:schemeClr val="tx1">
                    <a:lumMod val="65000"/>
                    <a:lumOff val="35000"/>
                  </a:schemeClr>
                </a:solidFill>
                <a:latin typeface="+mn-lt"/>
                <a:ea typeface="+mn-ea"/>
              </a:defRPr>
            </a:lvl1pPr>
          </a:lstStyle>
          <a:p>
            <a:pPr marL="0" lvl="0"/>
            <a:r>
              <a:rPr lang="en-US" altLang="zh-CN" dirty="0"/>
              <a:t>Chapter Title</a:t>
            </a:r>
          </a:p>
        </p:txBody>
      </p:sp>
      <p:cxnSp>
        <p:nvCxnSpPr>
          <p:cNvPr id="27" name="直接连接符 26">
            <a:extLst>
              <a:ext uri="{FF2B5EF4-FFF2-40B4-BE49-F238E27FC236}">
                <a16:creationId xmlns:a16="http://schemas.microsoft.com/office/drawing/2014/main" id="{C09A50D6-2850-4D9E-9127-285FB821A321}"/>
              </a:ext>
            </a:extLst>
          </p:cNvPr>
          <p:cNvCxnSpPr>
            <a:cxnSpLocks/>
          </p:cNvCxnSpPr>
          <p:nvPr userDrawn="1"/>
        </p:nvCxnSpPr>
        <p:spPr>
          <a:xfrm>
            <a:off x="1311324" y="3436355"/>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a:extLst>
              <a:ext uri="{FF2B5EF4-FFF2-40B4-BE49-F238E27FC236}">
                <a16:creationId xmlns:a16="http://schemas.microsoft.com/office/drawing/2014/main" id="{2B1109C1-BE14-4007-867B-C608C8E8BCD4}"/>
              </a:ext>
            </a:extLst>
          </p:cNvPr>
          <p:cNvGrpSpPr/>
          <p:nvPr userDrawn="1"/>
        </p:nvGrpSpPr>
        <p:grpSpPr>
          <a:xfrm>
            <a:off x="660400" y="338593"/>
            <a:ext cx="1378010" cy="690656"/>
            <a:chOff x="1585727" y="453077"/>
            <a:chExt cx="374706" cy="187802"/>
          </a:xfrm>
          <a:solidFill>
            <a:schemeClr val="accent1"/>
          </a:solidFill>
        </p:grpSpPr>
        <p:sp>
          <p:nvSpPr>
            <p:cNvPr id="29" name="îśliďe">
              <a:extLst>
                <a:ext uri="{FF2B5EF4-FFF2-40B4-BE49-F238E27FC236}">
                  <a16:creationId xmlns:a16="http://schemas.microsoft.com/office/drawing/2014/main" id="{F3BCF2A2-6C87-4620-95DF-7E07907362C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0" name="íšḻíḍé">
              <a:extLst>
                <a:ext uri="{FF2B5EF4-FFF2-40B4-BE49-F238E27FC236}">
                  <a16:creationId xmlns:a16="http://schemas.microsoft.com/office/drawing/2014/main" id="{65F985B7-E3F7-4429-AE2E-A2B148FC7E19}"/>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 name="ïṥḻïḓé">
              <a:extLst>
                <a:ext uri="{FF2B5EF4-FFF2-40B4-BE49-F238E27FC236}">
                  <a16:creationId xmlns:a16="http://schemas.microsoft.com/office/drawing/2014/main" id="{18246C92-7580-4E66-8710-8767865C401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2" name="î$ḷíḋè">
              <a:extLst>
                <a:ext uri="{FF2B5EF4-FFF2-40B4-BE49-F238E27FC236}">
                  <a16:creationId xmlns:a16="http://schemas.microsoft.com/office/drawing/2014/main" id="{F02EF40A-93D5-4144-BF73-14BF33F81D12}"/>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 name="i$ḷiḍe">
              <a:extLst>
                <a:ext uri="{FF2B5EF4-FFF2-40B4-BE49-F238E27FC236}">
                  <a16:creationId xmlns:a16="http://schemas.microsoft.com/office/drawing/2014/main" id="{FC5AD484-3D4C-43C9-BA11-0357F1D61CB7}"/>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4" name="ïṡļïdè">
              <a:extLst>
                <a:ext uri="{FF2B5EF4-FFF2-40B4-BE49-F238E27FC236}">
                  <a16:creationId xmlns:a16="http://schemas.microsoft.com/office/drawing/2014/main" id="{F97D9523-78C6-4FCB-BE80-E3E0978F4761}"/>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 name="íŝḻíḓê">
              <a:extLst>
                <a:ext uri="{FF2B5EF4-FFF2-40B4-BE49-F238E27FC236}">
                  <a16:creationId xmlns:a16="http://schemas.microsoft.com/office/drawing/2014/main" id="{E5BD207C-4E93-4E60-BE2F-DE890592A90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 name="isľîḑê">
              <a:extLst>
                <a:ext uri="{FF2B5EF4-FFF2-40B4-BE49-F238E27FC236}">
                  <a16:creationId xmlns:a16="http://schemas.microsoft.com/office/drawing/2014/main" id="{6417E722-F866-4256-8145-2ABD39CE389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 name="文本框 36">
            <a:extLst>
              <a:ext uri="{FF2B5EF4-FFF2-40B4-BE49-F238E27FC236}">
                <a16:creationId xmlns:a16="http://schemas.microsoft.com/office/drawing/2014/main" id="{E9781AC3-8B0A-4AB9-8394-5CA7A029210E}"/>
              </a:ext>
            </a:extLst>
          </p:cNvPr>
          <p:cNvSpPr txBox="1"/>
          <p:nvPr userDrawn="1"/>
        </p:nvSpPr>
        <p:spPr>
          <a:xfrm>
            <a:off x="549059" y="6259195"/>
            <a:ext cx="4219670" cy="307777"/>
          </a:xfrm>
          <a:prstGeom prst="rect">
            <a:avLst/>
          </a:prstGeom>
          <a:noFill/>
        </p:spPr>
        <p:txBody>
          <a:bodyPr wrap="square" rtlCol="0">
            <a:spAutoFit/>
          </a:bodyPr>
          <a:lstStyle/>
          <a:p>
            <a:r>
              <a:rPr lang="zh-CN" altLang="en-US" sz="1400" dirty="0">
                <a:solidFill>
                  <a:schemeClr val="bg1">
                    <a:lumMod val="65000"/>
                  </a:schemeClr>
                </a:solidFill>
              </a:rPr>
              <a:t>明德 厚学 求是 创新      </a:t>
            </a:r>
            <a:r>
              <a:rPr lang="en-US" altLang="zh-CN" sz="1400" dirty="0">
                <a:solidFill>
                  <a:schemeClr val="bg1">
                    <a:lumMod val="65000"/>
                  </a:schemeClr>
                </a:solidFill>
              </a:rPr>
              <a:t>http://www.hust.edu.cn/</a:t>
            </a:r>
            <a:endParaRPr lang="zh-CN" altLang="en-US" sz="1400" dirty="0">
              <a:solidFill>
                <a:schemeClr val="bg1">
                  <a:lumMod val="65000"/>
                </a:schemeClr>
              </a:solidFill>
            </a:endParaRPr>
          </a:p>
        </p:txBody>
      </p:sp>
    </p:spTree>
    <p:extLst>
      <p:ext uri="{BB962C8B-B14F-4D97-AF65-F5344CB8AC3E}">
        <p14:creationId xmlns:p14="http://schemas.microsoft.com/office/powerpoint/2010/main" val="129668405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过渡页">
    <p:spTree>
      <p:nvGrpSpPr>
        <p:cNvPr id="1" name=""/>
        <p:cNvGrpSpPr/>
        <p:nvPr/>
      </p:nvGrpSpPr>
      <p:grpSpPr>
        <a:xfrm>
          <a:off x="0" y="0"/>
          <a:ext cx="0" cy="0"/>
          <a:chOff x="0" y="0"/>
          <a:chExt cx="0" cy="0"/>
        </a:xfrm>
      </p:grpSpPr>
      <p:sp>
        <p:nvSpPr>
          <p:cNvPr id="25" name="图片占位符 24">
            <a:extLst>
              <a:ext uri="{FF2B5EF4-FFF2-40B4-BE49-F238E27FC236}">
                <a16:creationId xmlns:a16="http://schemas.microsoft.com/office/drawing/2014/main" id="{C9513911-6F82-465B-AA1D-A50590958317}"/>
              </a:ext>
            </a:extLst>
          </p:cNvPr>
          <p:cNvSpPr>
            <a:spLocks noGrp="1"/>
          </p:cNvSpPr>
          <p:nvPr>
            <p:ph type="pic" sz="quarter" idx="14"/>
          </p:nvPr>
        </p:nvSpPr>
        <p:spPr>
          <a:xfrm>
            <a:off x="0" y="327498"/>
            <a:ext cx="6530502" cy="6530502"/>
          </a:xfrm>
          <a:custGeom>
            <a:avLst/>
            <a:gdLst>
              <a:gd name="connsiteX0" fmla="*/ 0 w 6530502"/>
              <a:gd name="connsiteY0" fmla="*/ 0 h 6530502"/>
              <a:gd name="connsiteX1" fmla="*/ 6530502 w 6530502"/>
              <a:gd name="connsiteY1" fmla="*/ 6530502 h 6530502"/>
              <a:gd name="connsiteX2" fmla="*/ 0 w 6530502"/>
              <a:gd name="connsiteY2" fmla="*/ 6530502 h 6530502"/>
            </a:gdLst>
            <a:ahLst/>
            <a:cxnLst>
              <a:cxn ang="0">
                <a:pos x="connsiteX0" y="connsiteY0"/>
              </a:cxn>
              <a:cxn ang="0">
                <a:pos x="connsiteX1" y="connsiteY1"/>
              </a:cxn>
              <a:cxn ang="0">
                <a:pos x="connsiteX2" y="connsiteY2"/>
              </a:cxn>
            </a:cxnLst>
            <a:rect l="l" t="t" r="r" b="b"/>
            <a:pathLst>
              <a:path w="6530502" h="6530502">
                <a:moveTo>
                  <a:pt x="0" y="0"/>
                </a:moveTo>
                <a:cubicBezTo>
                  <a:pt x="3606697" y="0"/>
                  <a:pt x="6530502" y="2923805"/>
                  <a:pt x="6530502" y="6530502"/>
                </a:cubicBezTo>
                <a:lnTo>
                  <a:pt x="0" y="6530502"/>
                </a:lnTo>
                <a:close/>
              </a:path>
            </a:pathLst>
          </a:custGeom>
        </p:spPr>
        <p:txBody>
          <a:bodyPr wrap="square">
            <a:noAutofit/>
          </a:bodyPr>
          <a:lstStyle/>
          <a:p>
            <a:endParaRPr lang="zh-CN" altLang="en-US"/>
          </a:p>
        </p:txBody>
      </p:sp>
      <p:pic>
        <p:nvPicPr>
          <p:cNvPr id="13" name="图片 12">
            <a:extLst>
              <a:ext uri="{FF2B5EF4-FFF2-40B4-BE49-F238E27FC236}">
                <a16:creationId xmlns:a16="http://schemas.microsoft.com/office/drawing/2014/main" id="{31F15EFC-0D55-4F34-B344-4E1EE79A7028}"/>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0" name="文本占位符 13">
            <a:extLst>
              <a:ext uri="{FF2B5EF4-FFF2-40B4-BE49-F238E27FC236}">
                <a16:creationId xmlns:a16="http://schemas.microsoft.com/office/drawing/2014/main" id="{AD261FF8-B76B-4B6C-B886-997FC5E617CA}"/>
              </a:ext>
            </a:extLst>
          </p:cNvPr>
          <p:cNvSpPr>
            <a:spLocks noGrp="1"/>
          </p:cNvSpPr>
          <p:nvPr>
            <p:ph type="body" sz="quarter" idx="11" hasCustomPrompt="1"/>
          </p:nvPr>
        </p:nvSpPr>
        <p:spPr>
          <a:xfrm>
            <a:off x="474030" y="2962113"/>
            <a:ext cx="4155152" cy="2854487"/>
          </a:xfrm>
          <a:prstGeom prst="rect">
            <a:avLst/>
          </a:prstGeom>
          <a:noFill/>
        </p:spPr>
        <p:txBody>
          <a:bodyPr wrap="none" lIns="0" rIns="0" rtlCol="0">
            <a:noAutofit/>
          </a:bodyPr>
          <a:lstStyle>
            <a:lvl1pPr marL="0" indent="0">
              <a:buNone/>
              <a:defRPr lang="zh-CN" altLang="en-US" sz="23900" b="1" smtClean="0">
                <a:solidFill>
                  <a:schemeClr val="bg1">
                    <a:alpha val="72000"/>
                  </a:schemeClr>
                </a:solidFill>
                <a:latin typeface="+mn-ea"/>
                <a:ea typeface="+mn-ea"/>
              </a:defRPr>
            </a:lvl1pPr>
          </a:lstStyle>
          <a:p>
            <a:pPr marL="0" lvl="0"/>
            <a:r>
              <a:rPr lang="en-US" altLang="zh-CN" dirty="0"/>
              <a:t>0X</a:t>
            </a:r>
            <a:endParaRPr lang="zh-CN" altLang="en-US" dirty="0"/>
          </a:p>
        </p:txBody>
      </p:sp>
      <p:sp>
        <p:nvSpPr>
          <p:cNvPr id="11" name="文本占位符 13">
            <a:extLst>
              <a:ext uri="{FF2B5EF4-FFF2-40B4-BE49-F238E27FC236}">
                <a16:creationId xmlns:a16="http://schemas.microsoft.com/office/drawing/2014/main" id="{E9BD208D-31FF-43DD-9BD8-F665676DD15B}"/>
              </a:ext>
            </a:extLst>
          </p:cNvPr>
          <p:cNvSpPr>
            <a:spLocks noGrp="1"/>
          </p:cNvSpPr>
          <p:nvPr>
            <p:ph type="body" sz="quarter" idx="12" hasCustomPrompt="1"/>
          </p:nvPr>
        </p:nvSpPr>
        <p:spPr>
          <a:xfrm>
            <a:off x="7197557" y="2284554"/>
            <a:ext cx="3574579" cy="923330"/>
          </a:xfrm>
          <a:prstGeom prst="rect">
            <a:avLst/>
          </a:prstGeom>
          <a:noFill/>
        </p:spPr>
        <p:txBody>
          <a:bodyPr wrap="square" lIns="0" rtlCol="0">
            <a:spAutoFit/>
          </a:bodyPr>
          <a:lstStyle>
            <a:lvl1pPr marL="0" indent="0">
              <a:buNone/>
              <a:defRPr lang="zh-CN" altLang="en-US" sz="6000" b="1" smtClean="0">
                <a:solidFill>
                  <a:schemeClr val="accent1"/>
                </a:solidFill>
                <a:latin typeface="+mn-ea"/>
                <a:ea typeface="+mn-ea"/>
              </a:defRPr>
            </a:lvl1pPr>
          </a:lstStyle>
          <a:p>
            <a:pPr marL="0" lvl="0"/>
            <a:r>
              <a:rPr lang="zh-CN" altLang="en-US" dirty="0"/>
              <a:t>章节标题</a:t>
            </a:r>
            <a:endParaRPr lang="en-US" altLang="zh-CN" dirty="0"/>
          </a:p>
        </p:txBody>
      </p:sp>
      <p:sp>
        <p:nvSpPr>
          <p:cNvPr id="12" name="文本占位符 13">
            <a:extLst>
              <a:ext uri="{FF2B5EF4-FFF2-40B4-BE49-F238E27FC236}">
                <a16:creationId xmlns:a16="http://schemas.microsoft.com/office/drawing/2014/main" id="{EE75DC56-A856-4027-A6E9-6F0AFFB70D89}"/>
              </a:ext>
            </a:extLst>
          </p:cNvPr>
          <p:cNvSpPr>
            <a:spLocks noGrp="1"/>
          </p:cNvSpPr>
          <p:nvPr>
            <p:ph type="body" sz="quarter" idx="13" hasCustomPrompt="1"/>
          </p:nvPr>
        </p:nvSpPr>
        <p:spPr>
          <a:xfrm>
            <a:off x="7197557" y="3711395"/>
            <a:ext cx="3574579" cy="424732"/>
          </a:xfrm>
          <a:prstGeom prst="rect">
            <a:avLst/>
          </a:prstGeom>
        </p:spPr>
        <p:txBody>
          <a:bodyPr wrap="square" lIns="0">
            <a:spAutoFit/>
          </a:bodyPr>
          <a:lstStyle>
            <a:lvl1pPr marL="0" indent="0">
              <a:buNone/>
              <a:defRPr lang="en-US" altLang="zh-CN" sz="2400" smtClean="0">
                <a:solidFill>
                  <a:schemeClr val="tx1">
                    <a:lumMod val="65000"/>
                    <a:lumOff val="35000"/>
                  </a:schemeClr>
                </a:solidFill>
                <a:latin typeface="+mn-lt"/>
                <a:ea typeface="+mn-ea"/>
              </a:defRPr>
            </a:lvl1pPr>
          </a:lstStyle>
          <a:p>
            <a:pPr marL="0" lvl="0"/>
            <a:r>
              <a:rPr lang="en-US" altLang="zh-CN" dirty="0"/>
              <a:t>Chapter Title</a:t>
            </a:r>
          </a:p>
        </p:txBody>
      </p:sp>
      <p:cxnSp>
        <p:nvCxnSpPr>
          <p:cNvPr id="27" name="直接连接符 26">
            <a:extLst>
              <a:ext uri="{FF2B5EF4-FFF2-40B4-BE49-F238E27FC236}">
                <a16:creationId xmlns:a16="http://schemas.microsoft.com/office/drawing/2014/main" id="{C09A50D6-2850-4D9E-9127-285FB821A321}"/>
              </a:ext>
            </a:extLst>
          </p:cNvPr>
          <p:cNvCxnSpPr>
            <a:cxnSpLocks/>
          </p:cNvCxnSpPr>
          <p:nvPr userDrawn="1"/>
        </p:nvCxnSpPr>
        <p:spPr>
          <a:xfrm>
            <a:off x="7237503" y="3436629"/>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a:extLst>
              <a:ext uri="{FF2B5EF4-FFF2-40B4-BE49-F238E27FC236}">
                <a16:creationId xmlns:a16="http://schemas.microsoft.com/office/drawing/2014/main" id="{2B1109C1-BE14-4007-867B-C608C8E8BCD4}"/>
              </a:ext>
            </a:extLst>
          </p:cNvPr>
          <p:cNvGrpSpPr/>
          <p:nvPr userDrawn="1"/>
        </p:nvGrpSpPr>
        <p:grpSpPr>
          <a:xfrm>
            <a:off x="10227936" y="338593"/>
            <a:ext cx="1378010" cy="690656"/>
            <a:chOff x="1585727" y="453077"/>
            <a:chExt cx="374706" cy="187802"/>
          </a:xfrm>
          <a:solidFill>
            <a:schemeClr val="accent1"/>
          </a:solidFill>
        </p:grpSpPr>
        <p:sp>
          <p:nvSpPr>
            <p:cNvPr id="29" name="îśliďe">
              <a:extLst>
                <a:ext uri="{FF2B5EF4-FFF2-40B4-BE49-F238E27FC236}">
                  <a16:creationId xmlns:a16="http://schemas.microsoft.com/office/drawing/2014/main" id="{F3BCF2A2-6C87-4620-95DF-7E07907362C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0" name="íšḻíḍé">
              <a:extLst>
                <a:ext uri="{FF2B5EF4-FFF2-40B4-BE49-F238E27FC236}">
                  <a16:creationId xmlns:a16="http://schemas.microsoft.com/office/drawing/2014/main" id="{65F985B7-E3F7-4429-AE2E-A2B148FC7E19}"/>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 name="ïṥḻïḓé">
              <a:extLst>
                <a:ext uri="{FF2B5EF4-FFF2-40B4-BE49-F238E27FC236}">
                  <a16:creationId xmlns:a16="http://schemas.microsoft.com/office/drawing/2014/main" id="{18246C92-7580-4E66-8710-8767865C401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2" name="î$ḷíḋè">
              <a:extLst>
                <a:ext uri="{FF2B5EF4-FFF2-40B4-BE49-F238E27FC236}">
                  <a16:creationId xmlns:a16="http://schemas.microsoft.com/office/drawing/2014/main" id="{F02EF40A-93D5-4144-BF73-14BF33F81D12}"/>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 name="i$ḷiḍe">
              <a:extLst>
                <a:ext uri="{FF2B5EF4-FFF2-40B4-BE49-F238E27FC236}">
                  <a16:creationId xmlns:a16="http://schemas.microsoft.com/office/drawing/2014/main" id="{FC5AD484-3D4C-43C9-BA11-0357F1D61CB7}"/>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4" name="ïṡļïdè">
              <a:extLst>
                <a:ext uri="{FF2B5EF4-FFF2-40B4-BE49-F238E27FC236}">
                  <a16:creationId xmlns:a16="http://schemas.microsoft.com/office/drawing/2014/main" id="{F97D9523-78C6-4FCB-BE80-E3E0978F4761}"/>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 name="íŝḻíḓê">
              <a:extLst>
                <a:ext uri="{FF2B5EF4-FFF2-40B4-BE49-F238E27FC236}">
                  <a16:creationId xmlns:a16="http://schemas.microsoft.com/office/drawing/2014/main" id="{E5BD207C-4E93-4E60-BE2F-DE890592A90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 name="isľîḑê">
              <a:extLst>
                <a:ext uri="{FF2B5EF4-FFF2-40B4-BE49-F238E27FC236}">
                  <a16:creationId xmlns:a16="http://schemas.microsoft.com/office/drawing/2014/main" id="{6417E722-F866-4256-8145-2ABD39CE389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 name="文本框 36">
            <a:extLst>
              <a:ext uri="{FF2B5EF4-FFF2-40B4-BE49-F238E27FC236}">
                <a16:creationId xmlns:a16="http://schemas.microsoft.com/office/drawing/2014/main" id="{E9781AC3-8B0A-4AB9-8394-5CA7A029210E}"/>
              </a:ext>
            </a:extLst>
          </p:cNvPr>
          <p:cNvSpPr txBox="1"/>
          <p:nvPr userDrawn="1"/>
        </p:nvSpPr>
        <p:spPr>
          <a:xfrm>
            <a:off x="7692930" y="6259195"/>
            <a:ext cx="4219670" cy="307777"/>
          </a:xfrm>
          <a:prstGeom prst="rect">
            <a:avLst/>
          </a:prstGeom>
          <a:noFill/>
        </p:spPr>
        <p:txBody>
          <a:bodyPr wrap="square" rtlCol="0">
            <a:spAutoFit/>
          </a:bodyPr>
          <a:lstStyle>
            <a:defPPr>
              <a:defRPr lang="zh-CN"/>
            </a:defPPr>
            <a:lvl1pPr>
              <a:defRPr sz="1400">
                <a:solidFill>
                  <a:schemeClr val="bg1">
                    <a:lumMod val="65000"/>
                  </a:schemeClr>
                </a:solidFill>
              </a:defRPr>
            </a:lvl1pPr>
          </a:lstStyle>
          <a:p>
            <a:pPr lvl="0"/>
            <a:r>
              <a:rPr lang="zh-CN" altLang="en-US" dirty="0"/>
              <a:t>明德 厚学 求是 创新      </a:t>
            </a:r>
            <a:r>
              <a:rPr lang="en-US" altLang="zh-CN" dirty="0"/>
              <a:t>http://www.hust.edu.cn/</a:t>
            </a:r>
            <a:endParaRPr lang="zh-CN" altLang="en-US" dirty="0"/>
          </a:p>
        </p:txBody>
      </p:sp>
    </p:spTree>
    <p:extLst>
      <p:ext uri="{BB962C8B-B14F-4D97-AF65-F5344CB8AC3E}">
        <p14:creationId xmlns:p14="http://schemas.microsoft.com/office/powerpoint/2010/main" val="2358438523"/>
      </p:ext>
    </p:extLst>
  </p:cSld>
  <p:clrMapOvr>
    <a:masterClrMapping/>
  </p:clrMapOvr>
  <p:extLst>
    <p:ext uri="{DCECCB84-F9BA-43D5-87BE-67443E8EF086}">
      <p15:sldGuideLst xmlns:p15="http://schemas.microsoft.com/office/powerpoint/2012/main">
        <p15:guide id="3" pos="23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过渡页">
    <p:spTree>
      <p:nvGrpSpPr>
        <p:cNvPr id="1" name=""/>
        <p:cNvGrpSpPr/>
        <p:nvPr/>
      </p:nvGrpSpPr>
      <p:grpSpPr>
        <a:xfrm>
          <a:off x="0" y="0"/>
          <a:ext cx="0" cy="0"/>
          <a:chOff x="0" y="0"/>
          <a:chExt cx="0" cy="0"/>
        </a:xfrm>
      </p:grpSpPr>
      <p:sp>
        <p:nvSpPr>
          <p:cNvPr id="38" name="图片占位符 37">
            <a:extLst>
              <a:ext uri="{FF2B5EF4-FFF2-40B4-BE49-F238E27FC236}">
                <a16:creationId xmlns:a16="http://schemas.microsoft.com/office/drawing/2014/main" id="{15DC2A65-FE98-4711-9BCC-2CEE396972E9}"/>
              </a:ext>
            </a:extLst>
          </p:cNvPr>
          <p:cNvSpPr>
            <a:spLocks noGrp="1"/>
          </p:cNvSpPr>
          <p:nvPr>
            <p:ph type="pic" sz="quarter" idx="14"/>
          </p:nvPr>
        </p:nvSpPr>
        <p:spPr>
          <a:xfrm>
            <a:off x="5661498" y="0"/>
            <a:ext cx="6530502" cy="6530502"/>
          </a:xfrm>
          <a:custGeom>
            <a:avLst/>
            <a:gdLst>
              <a:gd name="connsiteX0" fmla="*/ 0 w 6530502"/>
              <a:gd name="connsiteY0" fmla="*/ 0 h 6530502"/>
              <a:gd name="connsiteX1" fmla="*/ 6530502 w 6530502"/>
              <a:gd name="connsiteY1" fmla="*/ 0 h 6530502"/>
              <a:gd name="connsiteX2" fmla="*/ 6530502 w 6530502"/>
              <a:gd name="connsiteY2" fmla="*/ 6530502 h 6530502"/>
              <a:gd name="connsiteX3" fmla="*/ 0 w 6530502"/>
              <a:gd name="connsiteY3" fmla="*/ 0 h 6530502"/>
            </a:gdLst>
            <a:ahLst/>
            <a:cxnLst>
              <a:cxn ang="0">
                <a:pos x="connsiteX0" y="connsiteY0"/>
              </a:cxn>
              <a:cxn ang="0">
                <a:pos x="connsiteX1" y="connsiteY1"/>
              </a:cxn>
              <a:cxn ang="0">
                <a:pos x="connsiteX2" y="connsiteY2"/>
              </a:cxn>
              <a:cxn ang="0">
                <a:pos x="connsiteX3" y="connsiteY3"/>
              </a:cxn>
            </a:cxnLst>
            <a:rect l="l" t="t" r="r" b="b"/>
            <a:pathLst>
              <a:path w="6530502" h="6530502">
                <a:moveTo>
                  <a:pt x="0" y="0"/>
                </a:moveTo>
                <a:lnTo>
                  <a:pt x="6530502" y="0"/>
                </a:lnTo>
                <a:lnTo>
                  <a:pt x="6530502" y="6530502"/>
                </a:lnTo>
                <a:cubicBezTo>
                  <a:pt x="2923805" y="6530502"/>
                  <a:pt x="0" y="3606697"/>
                  <a:pt x="0" y="0"/>
                </a:cubicBezTo>
                <a:close/>
              </a:path>
            </a:pathLst>
          </a:custGeom>
        </p:spPr>
        <p:txBody>
          <a:bodyPr wrap="square">
            <a:noAutofit/>
          </a:bodyPr>
          <a:lstStyle/>
          <a:p>
            <a:endParaRPr lang="zh-CN" altLang="en-US"/>
          </a:p>
        </p:txBody>
      </p:sp>
      <p:pic>
        <p:nvPicPr>
          <p:cNvPr id="13" name="图片 12">
            <a:extLst>
              <a:ext uri="{FF2B5EF4-FFF2-40B4-BE49-F238E27FC236}">
                <a16:creationId xmlns:a16="http://schemas.microsoft.com/office/drawing/2014/main" id="{31F15EFC-0D55-4F34-B344-4E1EE79A7028}"/>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0" name="文本占位符 13">
            <a:extLst>
              <a:ext uri="{FF2B5EF4-FFF2-40B4-BE49-F238E27FC236}">
                <a16:creationId xmlns:a16="http://schemas.microsoft.com/office/drawing/2014/main" id="{AD261FF8-B76B-4B6C-B886-997FC5E617CA}"/>
              </a:ext>
            </a:extLst>
          </p:cNvPr>
          <p:cNvSpPr>
            <a:spLocks noGrp="1"/>
          </p:cNvSpPr>
          <p:nvPr>
            <p:ph type="body" sz="quarter" idx="11" hasCustomPrompt="1"/>
          </p:nvPr>
        </p:nvSpPr>
        <p:spPr>
          <a:xfrm>
            <a:off x="7706648" y="1130300"/>
            <a:ext cx="4155152" cy="2854487"/>
          </a:xfrm>
          <a:prstGeom prst="rect">
            <a:avLst/>
          </a:prstGeom>
          <a:noFill/>
        </p:spPr>
        <p:txBody>
          <a:bodyPr wrap="none" lIns="0" rIns="0" rtlCol="0">
            <a:noAutofit/>
          </a:bodyPr>
          <a:lstStyle>
            <a:lvl1pPr marL="0" indent="0">
              <a:buNone/>
              <a:defRPr lang="zh-CN" altLang="en-US" sz="23900" b="1" smtClean="0">
                <a:solidFill>
                  <a:schemeClr val="bg1">
                    <a:alpha val="60000"/>
                  </a:schemeClr>
                </a:solidFill>
                <a:latin typeface="+mn-ea"/>
                <a:ea typeface="+mn-ea"/>
              </a:defRPr>
            </a:lvl1pPr>
          </a:lstStyle>
          <a:p>
            <a:pPr marL="0" lvl="0"/>
            <a:r>
              <a:rPr lang="en-US" altLang="zh-CN" dirty="0"/>
              <a:t>0X</a:t>
            </a:r>
            <a:endParaRPr lang="zh-CN" altLang="en-US" dirty="0"/>
          </a:p>
        </p:txBody>
      </p:sp>
      <p:sp>
        <p:nvSpPr>
          <p:cNvPr id="11" name="文本占位符 13">
            <a:extLst>
              <a:ext uri="{FF2B5EF4-FFF2-40B4-BE49-F238E27FC236}">
                <a16:creationId xmlns:a16="http://schemas.microsoft.com/office/drawing/2014/main" id="{E9BD208D-31FF-43DD-9BD8-F665676DD15B}"/>
              </a:ext>
            </a:extLst>
          </p:cNvPr>
          <p:cNvSpPr>
            <a:spLocks noGrp="1"/>
          </p:cNvSpPr>
          <p:nvPr>
            <p:ph type="body" sz="quarter" idx="12" hasCustomPrompt="1"/>
          </p:nvPr>
        </p:nvSpPr>
        <p:spPr>
          <a:xfrm>
            <a:off x="1296778" y="2284554"/>
            <a:ext cx="3574579" cy="923330"/>
          </a:xfrm>
          <a:prstGeom prst="rect">
            <a:avLst/>
          </a:prstGeom>
          <a:noFill/>
        </p:spPr>
        <p:txBody>
          <a:bodyPr wrap="square" lIns="0" rtlCol="0">
            <a:spAutoFit/>
          </a:bodyPr>
          <a:lstStyle>
            <a:lvl1pPr marL="0" indent="0">
              <a:buNone/>
              <a:defRPr lang="zh-CN" altLang="en-US" sz="6000" b="1" smtClean="0">
                <a:solidFill>
                  <a:schemeClr val="accent1"/>
                </a:solidFill>
                <a:latin typeface="+mn-ea"/>
                <a:ea typeface="+mn-ea"/>
              </a:defRPr>
            </a:lvl1pPr>
          </a:lstStyle>
          <a:p>
            <a:pPr marL="0" lvl="0"/>
            <a:r>
              <a:rPr lang="zh-CN" altLang="en-US" dirty="0"/>
              <a:t>章节标题</a:t>
            </a:r>
            <a:endParaRPr lang="en-US" altLang="zh-CN" dirty="0"/>
          </a:p>
        </p:txBody>
      </p:sp>
      <p:sp>
        <p:nvSpPr>
          <p:cNvPr id="12" name="文本占位符 13">
            <a:extLst>
              <a:ext uri="{FF2B5EF4-FFF2-40B4-BE49-F238E27FC236}">
                <a16:creationId xmlns:a16="http://schemas.microsoft.com/office/drawing/2014/main" id="{EE75DC56-A856-4027-A6E9-6F0AFFB70D89}"/>
              </a:ext>
            </a:extLst>
          </p:cNvPr>
          <p:cNvSpPr>
            <a:spLocks noGrp="1"/>
          </p:cNvSpPr>
          <p:nvPr>
            <p:ph type="body" sz="quarter" idx="13" hasCustomPrompt="1"/>
          </p:nvPr>
        </p:nvSpPr>
        <p:spPr>
          <a:xfrm>
            <a:off x="1296778" y="3709946"/>
            <a:ext cx="3574579" cy="424732"/>
          </a:xfrm>
          <a:prstGeom prst="rect">
            <a:avLst/>
          </a:prstGeom>
        </p:spPr>
        <p:txBody>
          <a:bodyPr wrap="square" lIns="0">
            <a:spAutoFit/>
          </a:bodyPr>
          <a:lstStyle>
            <a:lvl1pPr marL="0" indent="0">
              <a:buNone/>
              <a:defRPr lang="en-US" altLang="zh-CN" sz="2400" smtClean="0">
                <a:solidFill>
                  <a:schemeClr val="tx1">
                    <a:lumMod val="65000"/>
                    <a:lumOff val="35000"/>
                  </a:schemeClr>
                </a:solidFill>
                <a:latin typeface="+mn-lt"/>
                <a:ea typeface="+mn-ea"/>
              </a:defRPr>
            </a:lvl1pPr>
          </a:lstStyle>
          <a:p>
            <a:pPr marL="0" lvl="0"/>
            <a:r>
              <a:rPr lang="en-US" altLang="zh-CN" dirty="0"/>
              <a:t>Chapter Title</a:t>
            </a:r>
          </a:p>
        </p:txBody>
      </p:sp>
      <p:cxnSp>
        <p:nvCxnSpPr>
          <p:cNvPr id="27" name="直接连接符 26">
            <a:extLst>
              <a:ext uri="{FF2B5EF4-FFF2-40B4-BE49-F238E27FC236}">
                <a16:creationId xmlns:a16="http://schemas.microsoft.com/office/drawing/2014/main" id="{C09A50D6-2850-4D9E-9127-285FB821A321}"/>
              </a:ext>
            </a:extLst>
          </p:cNvPr>
          <p:cNvCxnSpPr>
            <a:cxnSpLocks/>
          </p:cNvCxnSpPr>
          <p:nvPr userDrawn="1"/>
        </p:nvCxnSpPr>
        <p:spPr>
          <a:xfrm>
            <a:off x="1336724" y="3429067"/>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a:extLst>
              <a:ext uri="{FF2B5EF4-FFF2-40B4-BE49-F238E27FC236}">
                <a16:creationId xmlns:a16="http://schemas.microsoft.com/office/drawing/2014/main" id="{2B1109C1-BE14-4007-867B-C608C8E8BCD4}"/>
              </a:ext>
            </a:extLst>
          </p:cNvPr>
          <p:cNvGrpSpPr/>
          <p:nvPr userDrawn="1"/>
        </p:nvGrpSpPr>
        <p:grpSpPr>
          <a:xfrm>
            <a:off x="660400" y="338593"/>
            <a:ext cx="1378010" cy="690656"/>
            <a:chOff x="1585727" y="453077"/>
            <a:chExt cx="374706" cy="187802"/>
          </a:xfrm>
          <a:solidFill>
            <a:schemeClr val="accent1"/>
          </a:solidFill>
        </p:grpSpPr>
        <p:sp>
          <p:nvSpPr>
            <p:cNvPr id="29" name="îśliďe">
              <a:extLst>
                <a:ext uri="{FF2B5EF4-FFF2-40B4-BE49-F238E27FC236}">
                  <a16:creationId xmlns:a16="http://schemas.microsoft.com/office/drawing/2014/main" id="{F3BCF2A2-6C87-4620-95DF-7E07907362C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0" name="íšḻíḍé">
              <a:extLst>
                <a:ext uri="{FF2B5EF4-FFF2-40B4-BE49-F238E27FC236}">
                  <a16:creationId xmlns:a16="http://schemas.microsoft.com/office/drawing/2014/main" id="{65F985B7-E3F7-4429-AE2E-A2B148FC7E19}"/>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 name="ïṥḻïḓé">
              <a:extLst>
                <a:ext uri="{FF2B5EF4-FFF2-40B4-BE49-F238E27FC236}">
                  <a16:creationId xmlns:a16="http://schemas.microsoft.com/office/drawing/2014/main" id="{18246C92-7580-4E66-8710-8767865C401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2" name="î$ḷíḋè">
              <a:extLst>
                <a:ext uri="{FF2B5EF4-FFF2-40B4-BE49-F238E27FC236}">
                  <a16:creationId xmlns:a16="http://schemas.microsoft.com/office/drawing/2014/main" id="{F02EF40A-93D5-4144-BF73-14BF33F81D12}"/>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 name="i$ḷiḍe">
              <a:extLst>
                <a:ext uri="{FF2B5EF4-FFF2-40B4-BE49-F238E27FC236}">
                  <a16:creationId xmlns:a16="http://schemas.microsoft.com/office/drawing/2014/main" id="{FC5AD484-3D4C-43C9-BA11-0357F1D61CB7}"/>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4" name="ïṡļïdè">
              <a:extLst>
                <a:ext uri="{FF2B5EF4-FFF2-40B4-BE49-F238E27FC236}">
                  <a16:creationId xmlns:a16="http://schemas.microsoft.com/office/drawing/2014/main" id="{F97D9523-78C6-4FCB-BE80-E3E0978F4761}"/>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 name="íŝḻíḓê">
              <a:extLst>
                <a:ext uri="{FF2B5EF4-FFF2-40B4-BE49-F238E27FC236}">
                  <a16:creationId xmlns:a16="http://schemas.microsoft.com/office/drawing/2014/main" id="{E5BD207C-4E93-4E60-BE2F-DE890592A90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 name="isľîḑê">
              <a:extLst>
                <a:ext uri="{FF2B5EF4-FFF2-40B4-BE49-F238E27FC236}">
                  <a16:creationId xmlns:a16="http://schemas.microsoft.com/office/drawing/2014/main" id="{6417E722-F866-4256-8145-2ABD39CE389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 name="文本框 36">
            <a:extLst>
              <a:ext uri="{FF2B5EF4-FFF2-40B4-BE49-F238E27FC236}">
                <a16:creationId xmlns:a16="http://schemas.microsoft.com/office/drawing/2014/main" id="{E9781AC3-8B0A-4AB9-8394-5CA7A029210E}"/>
              </a:ext>
            </a:extLst>
          </p:cNvPr>
          <p:cNvSpPr txBox="1"/>
          <p:nvPr userDrawn="1"/>
        </p:nvSpPr>
        <p:spPr>
          <a:xfrm>
            <a:off x="549059" y="6259195"/>
            <a:ext cx="4219670" cy="307777"/>
          </a:xfrm>
          <a:prstGeom prst="rect">
            <a:avLst/>
          </a:prstGeom>
          <a:noFill/>
        </p:spPr>
        <p:txBody>
          <a:bodyPr wrap="square" rtlCol="0">
            <a:spAutoFit/>
          </a:bodyPr>
          <a:lstStyle>
            <a:defPPr>
              <a:defRPr lang="zh-CN"/>
            </a:defPPr>
            <a:lvl1pPr>
              <a:defRPr sz="1400">
                <a:solidFill>
                  <a:schemeClr val="bg1">
                    <a:lumMod val="65000"/>
                  </a:schemeClr>
                </a:solidFill>
              </a:defRPr>
            </a:lvl1pPr>
          </a:lstStyle>
          <a:p>
            <a:pPr lvl="0"/>
            <a:r>
              <a:rPr lang="zh-CN" altLang="en-US" dirty="0"/>
              <a:t>明德 厚学 求是 创新      </a:t>
            </a:r>
            <a:r>
              <a:rPr lang="en-US" altLang="zh-CN" dirty="0"/>
              <a:t>http://www.hust.edu.cn/</a:t>
            </a:r>
            <a:endParaRPr lang="zh-CN" altLang="en-US" dirty="0"/>
          </a:p>
        </p:txBody>
      </p:sp>
    </p:spTree>
    <p:extLst>
      <p:ext uri="{BB962C8B-B14F-4D97-AF65-F5344CB8AC3E}">
        <p14:creationId xmlns:p14="http://schemas.microsoft.com/office/powerpoint/2010/main" val="2239431042"/>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过渡页">
    <p:spTree>
      <p:nvGrpSpPr>
        <p:cNvPr id="1" name=""/>
        <p:cNvGrpSpPr/>
        <p:nvPr/>
      </p:nvGrpSpPr>
      <p:grpSpPr>
        <a:xfrm>
          <a:off x="0" y="0"/>
          <a:ext cx="0" cy="0"/>
          <a:chOff x="0" y="0"/>
          <a:chExt cx="0" cy="0"/>
        </a:xfrm>
      </p:grpSpPr>
      <p:sp>
        <p:nvSpPr>
          <p:cNvPr id="21" name="图片占位符 20">
            <a:extLst>
              <a:ext uri="{FF2B5EF4-FFF2-40B4-BE49-F238E27FC236}">
                <a16:creationId xmlns:a16="http://schemas.microsoft.com/office/drawing/2014/main" id="{FC237A11-D652-4937-8A62-5371D6867CA4}"/>
              </a:ext>
            </a:extLst>
          </p:cNvPr>
          <p:cNvSpPr>
            <a:spLocks noGrp="1"/>
          </p:cNvSpPr>
          <p:nvPr>
            <p:ph type="pic" sz="quarter" idx="14"/>
          </p:nvPr>
        </p:nvSpPr>
        <p:spPr>
          <a:xfrm>
            <a:off x="0" y="0"/>
            <a:ext cx="6530502" cy="6530502"/>
          </a:xfrm>
          <a:custGeom>
            <a:avLst/>
            <a:gdLst>
              <a:gd name="connsiteX0" fmla="*/ 0 w 6530502"/>
              <a:gd name="connsiteY0" fmla="*/ 0 h 6530502"/>
              <a:gd name="connsiteX1" fmla="*/ 6530502 w 6530502"/>
              <a:gd name="connsiteY1" fmla="*/ 0 h 6530502"/>
              <a:gd name="connsiteX2" fmla="*/ 0 w 6530502"/>
              <a:gd name="connsiteY2" fmla="*/ 6530502 h 6530502"/>
            </a:gdLst>
            <a:ahLst/>
            <a:cxnLst>
              <a:cxn ang="0">
                <a:pos x="connsiteX0" y="connsiteY0"/>
              </a:cxn>
              <a:cxn ang="0">
                <a:pos x="connsiteX1" y="connsiteY1"/>
              </a:cxn>
              <a:cxn ang="0">
                <a:pos x="connsiteX2" y="connsiteY2"/>
              </a:cxn>
            </a:cxnLst>
            <a:rect l="l" t="t" r="r" b="b"/>
            <a:pathLst>
              <a:path w="6530502" h="6530502">
                <a:moveTo>
                  <a:pt x="0" y="0"/>
                </a:moveTo>
                <a:lnTo>
                  <a:pt x="6530502" y="0"/>
                </a:lnTo>
                <a:cubicBezTo>
                  <a:pt x="6530502" y="3606697"/>
                  <a:pt x="3606697" y="6530502"/>
                  <a:pt x="0" y="6530502"/>
                </a:cubicBezTo>
                <a:close/>
              </a:path>
            </a:pathLst>
          </a:custGeom>
        </p:spPr>
        <p:txBody>
          <a:bodyPr wrap="square">
            <a:noAutofit/>
          </a:bodyPr>
          <a:lstStyle/>
          <a:p>
            <a:endParaRPr lang="zh-CN" altLang="en-US"/>
          </a:p>
        </p:txBody>
      </p:sp>
      <p:pic>
        <p:nvPicPr>
          <p:cNvPr id="13" name="图片 12">
            <a:extLst>
              <a:ext uri="{FF2B5EF4-FFF2-40B4-BE49-F238E27FC236}">
                <a16:creationId xmlns:a16="http://schemas.microsoft.com/office/drawing/2014/main" id="{31F15EFC-0D55-4F34-B344-4E1EE79A7028}"/>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p:spPr>
      </p:pic>
      <p:sp>
        <p:nvSpPr>
          <p:cNvPr id="10" name="文本占位符 13">
            <a:extLst>
              <a:ext uri="{FF2B5EF4-FFF2-40B4-BE49-F238E27FC236}">
                <a16:creationId xmlns:a16="http://schemas.microsoft.com/office/drawing/2014/main" id="{AD261FF8-B76B-4B6C-B886-997FC5E617CA}"/>
              </a:ext>
            </a:extLst>
          </p:cNvPr>
          <p:cNvSpPr>
            <a:spLocks noGrp="1"/>
          </p:cNvSpPr>
          <p:nvPr>
            <p:ph type="body" sz="quarter" idx="11" hasCustomPrompt="1"/>
          </p:nvPr>
        </p:nvSpPr>
        <p:spPr>
          <a:xfrm>
            <a:off x="474030" y="1207371"/>
            <a:ext cx="4155152" cy="2854487"/>
          </a:xfrm>
          <a:prstGeom prst="rect">
            <a:avLst/>
          </a:prstGeom>
          <a:noFill/>
        </p:spPr>
        <p:txBody>
          <a:bodyPr wrap="none" lIns="0" rIns="0" rtlCol="0">
            <a:noAutofit/>
          </a:bodyPr>
          <a:lstStyle>
            <a:lvl1pPr marL="0" indent="0">
              <a:buNone/>
              <a:defRPr lang="zh-CN" altLang="en-US" sz="23900" b="1" smtClean="0">
                <a:solidFill>
                  <a:schemeClr val="bg1">
                    <a:alpha val="72000"/>
                  </a:schemeClr>
                </a:solidFill>
                <a:latin typeface="+mn-ea"/>
                <a:ea typeface="+mn-ea"/>
              </a:defRPr>
            </a:lvl1pPr>
          </a:lstStyle>
          <a:p>
            <a:pPr marL="0" lvl="0"/>
            <a:r>
              <a:rPr lang="en-US" altLang="zh-CN" dirty="0"/>
              <a:t>0X</a:t>
            </a:r>
            <a:endParaRPr lang="zh-CN" altLang="en-US" dirty="0"/>
          </a:p>
        </p:txBody>
      </p:sp>
      <p:sp>
        <p:nvSpPr>
          <p:cNvPr id="11" name="文本占位符 13">
            <a:extLst>
              <a:ext uri="{FF2B5EF4-FFF2-40B4-BE49-F238E27FC236}">
                <a16:creationId xmlns:a16="http://schemas.microsoft.com/office/drawing/2014/main" id="{E9BD208D-31FF-43DD-9BD8-F665676DD15B}"/>
              </a:ext>
            </a:extLst>
          </p:cNvPr>
          <p:cNvSpPr>
            <a:spLocks noGrp="1"/>
          </p:cNvSpPr>
          <p:nvPr>
            <p:ph type="body" sz="quarter" idx="12" hasCustomPrompt="1"/>
          </p:nvPr>
        </p:nvSpPr>
        <p:spPr>
          <a:xfrm>
            <a:off x="7197557" y="2284554"/>
            <a:ext cx="3574579" cy="923330"/>
          </a:xfrm>
          <a:prstGeom prst="rect">
            <a:avLst/>
          </a:prstGeom>
          <a:noFill/>
        </p:spPr>
        <p:txBody>
          <a:bodyPr wrap="square" lIns="0" rtlCol="0">
            <a:spAutoFit/>
          </a:bodyPr>
          <a:lstStyle>
            <a:lvl1pPr marL="0" indent="0">
              <a:buNone/>
              <a:defRPr lang="zh-CN" altLang="en-US" sz="6000" b="1" smtClean="0">
                <a:solidFill>
                  <a:schemeClr val="accent1"/>
                </a:solidFill>
                <a:latin typeface="+mn-ea"/>
                <a:ea typeface="+mn-ea"/>
              </a:defRPr>
            </a:lvl1pPr>
          </a:lstStyle>
          <a:p>
            <a:pPr marL="0" lvl="0"/>
            <a:r>
              <a:rPr lang="zh-CN" altLang="en-US" dirty="0"/>
              <a:t>章节标题</a:t>
            </a:r>
            <a:endParaRPr lang="en-US" altLang="zh-CN" dirty="0"/>
          </a:p>
        </p:txBody>
      </p:sp>
      <p:sp>
        <p:nvSpPr>
          <p:cNvPr id="12" name="文本占位符 13">
            <a:extLst>
              <a:ext uri="{FF2B5EF4-FFF2-40B4-BE49-F238E27FC236}">
                <a16:creationId xmlns:a16="http://schemas.microsoft.com/office/drawing/2014/main" id="{EE75DC56-A856-4027-A6E9-6F0AFFB70D89}"/>
              </a:ext>
            </a:extLst>
          </p:cNvPr>
          <p:cNvSpPr>
            <a:spLocks noGrp="1"/>
          </p:cNvSpPr>
          <p:nvPr>
            <p:ph type="body" sz="quarter" idx="13" hasCustomPrompt="1"/>
          </p:nvPr>
        </p:nvSpPr>
        <p:spPr>
          <a:xfrm>
            <a:off x="7197557" y="3711707"/>
            <a:ext cx="3574579" cy="424732"/>
          </a:xfrm>
          <a:prstGeom prst="rect">
            <a:avLst/>
          </a:prstGeom>
        </p:spPr>
        <p:txBody>
          <a:bodyPr wrap="square" lIns="0">
            <a:spAutoFit/>
          </a:bodyPr>
          <a:lstStyle>
            <a:lvl1pPr marL="0" indent="0">
              <a:buNone/>
              <a:defRPr lang="en-US" altLang="zh-CN" sz="2400" smtClean="0">
                <a:solidFill>
                  <a:schemeClr val="tx1">
                    <a:lumMod val="65000"/>
                    <a:lumOff val="35000"/>
                  </a:schemeClr>
                </a:solidFill>
                <a:latin typeface="+mn-lt"/>
                <a:ea typeface="+mn-ea"/>
              </a:defRPr>
            </a:lvl1pPr>
          </a:lstStyle>
          <a:p>
            <a:pPr marL="0" lvl="0"/>
            <a:r>
              <a:rPr lang="en-US" altLang="zh-CN" dirty="0"/>
              <a:t>Chapter Title</a:t>
            </a:r>
          </a:p>
        </p:txBody>
      </p:sp>
      <p:cxnSp>
        <p:nvCxnSpPr>
          <p:cNvPr id="27" name="直接连接符 26">
            <a:extLst>
              <a:ext uri="{FF2B5EF4-FFF2-40B4-BE49-F238E27FC236}">
                <a16:creationId xmlns:a16="http://schemas.microsoft.com/office/drawing/2014/main" id="{C09A50D6-2850-4D9E-9127-285FB821A321}"/>
              </a:ext>
            </a:extLst>
          </p:cNvPr>
          <p:cNvCxnSpPr>
            <a:cxnSpLocks/>
          </p:cNvCxnSpPr>
          <p:nvPr userDrawn="1"/>
        </p:nvCxnSpPr>
        <p:spPr>
          <a:xfrm>
            <a:off x="7237503" y="3429067"/>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a:extLst>
              <a:ext uri="{FF2B5EF4-FFF2-40B4-BE49-F238E27FC236}">
                <a16:creationId xmlns:a16="http://schemas.microsoft.com/office/drawing/2014/main" id="{2B1109C1-BE14-4007-867B-C608C8E8BCD4}"/>
              </a:ext>
            </a:extLst>
          </p:cNvPr>
          <p:cNvGrpSpPr/>
          <p:nvPr userDrawn="1"/>
        </p:nvGrpSpPr>
        <p:grpSpPr>
          <a:xfrm>
            <a:off x="10227936" y="338593"/>
            <a:ext cx="1378010" cy="690656"/>
            <a:chOff x="1585727" y="453077"/>
            <a:chExt cx="374706" cy="187802"/>
          </a:xfrm>
          <a:solidFill>
            <a:schemeClr val="accent1"/>
          </a:solidFill>
        </p:grpSpPr>
        <p:sp>
          <p:nvSpPr>
            <p:cNvPr id="29" name="îśliďe">
              <a:extLst>
                <a:ext uri="{FF2B5EF4-FFF2-40B4-BE49-F238E27FC236}">
                  <a16:creationId xmlns:a16="http://schemas.microsoft.com/office/drawing/2014/main" id="{F3BCF2A2-6C87-4620-95DF-7E07907362CC}"/>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0" name="íšḻíḍé">
              <a:extLst>
                <a:ext uri="{FF2B5EF4-FFF2-40B4-BE49-F238E27FC236}">
                  <a16:creationId xmlns:a16="http://schemas.microsoft.com/office/drawing/2014/main" id="{65F985B7-E3F7-4429-AE2E-A2B148FC7E19}"/>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 name="ïṥḻïḓé">
              <a:extLst>
                <a:ext uri="{FF2B5EF4-FFF2-40B4-BE49-F238E27FC236}">
                  <a16:creationId xmlns:a16="http://schemas.microsoft.com/office/drawing/2014/main" id="{18246C92-7580-4E66-8710-8767865C4019}"/>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32" name="î$ḷíḋè">
              <a:extLst>
                <a:ext uri="{FF2B5EF4-FFF2-40B4-BE49-F238E27FC236}">
                  <a16:creationId xmlns:a16="http://schemas.microsoft.com/office/drawing/2014/main" id="{F02EF40A-93D5-4144-BF73-14BF33F81D12}"/>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 name="i$ḷiḍe">
              <a:extLst>
                <a:ext uri="{FF2B5EF4-FFF2-40B4-BE49-F238E27FC236}">
                  <a16:creationId xmlns:a16="http://schemas.microsoft.com/office/drawing/2014/main" id="{FC5AD484-3D4C-43C9-BA11-0357F1D61CB7}"/>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4" name="ïṡļïdè">
              <a:extLst>
                <a:ext uri="{FF2B5EF4-FFF2-40B4-BE49-F238E27FC236}">
                  <a16:creationId xmlns:a16="http://schemas.microsoft.com/office/drawing/2014/main" id="{F97D9523-78C6-4FCB-BE80-E3E0978F4761}"/>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35" name="íŝḻíḓê">
              <a:extLst>
                <a:ext uri="{FF2B5EF4-FFF2-40B4-BE49-F238E27FC236}">
                  <a16:creationId xmlns:a16="http://schemas.microsoft.com/office/drawing/2014/main" id="{E5BD207C-4E93-4E60-BE2F-DE890592A908}"/>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6" name="isľîḑê">
              <a:extLst>
                <a:ext uri="{FF2B5EF4-FFF2-40B4-BE49-F238E27FC236}">
                  <a16:creationId xmlns:a16="http://schemas.microsoft.com/office/drawing/2014/main" id="{6417E722-F866-4256-8145-2ABD39CE3899}"/>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 name="文本框 36">
            <a:extLst>
              <a:ext uri="{FF2B5EF4-FFF2-40B4-BE49-F238E27FC236}">
                <a16:creationId xmlns:a16="http://schemas.microsoft.com/office/drawing/2014/main" id="{E9781AC3-8B0A-4AB9-8394-5CA7A029210E}"/>
              </a:ext>
            </a:extLst>
          </p:cNvPr>
          <p:cNvSpPr txBox="1"/>
          <p:nvPr userDrawn="1"/>
        </p:nvSpPr>
        <p:spPr>
          <a:xfrm>
            <a:off x="7692930" y="6259195"/>
            <a:ext cx="4219670" cy="307777"/>
          </a:xfrm>
          <a:prstGeom prst="rect">
            <a:avLst/>
          </a:prstGeom>
          <a:noFill/>
        </p:spPr>
        <p:txBody>
          <a:bodyPr wrap="square" rtlCol="0">
            <a:spAutoFit/>
          </a:bodyPr>
          <a:lstStyle>
            <a:defPPr>
              <a:defRPr lang="zh-CN"/>
            </a:defPPr>
            <a:lvl1pPr>
              <a:defRPr sz="1400">
                <a:solidFill>
                  <a:schemeClr val="bg1">
                    <a:lumMod val="65000"/>
                  </a:schemeClr>
                </a:solidFill>
              </a:defRPr>
            </a:lvl1pPr>
          </a:lstStyle>
          <a:p>
            <a:pPr lvl="0"/>
            <a:r>
              <a:rPr lang="zh-CN" altLang="en-US" dirty="0"/>
              <a:t>明德 厚学 求是 创新      </a:t>
            </a:r>
            <a:r>
              <a:rPr lang="en-US" altLang="zh-CN" dirty="0"/>
              <a:t>http://www.hust.edu.cn/</a:t>
            </a:r>
            <a:endParaRPr lang="zh-CN" altLang="en-US" dirty="0"/>
          </a:p>
        </p:txBody>
      </p:sp>
    </p:spTree>
    <p:extLst>
      <p:ext uri="{BB962C8B-B14F-4D97-AF65-F5344CB8AC3E}">
        <p14:creationId xmlns:p14="http://schemas.microsoft.com/office/powerpoint/2010/main" val="3231510787"/>
      </p:ext>
    </p:extLst>
  </p:cSld>
  <p:clrMapOvr>
    <a:masterClrMapping/>
  </p:clrMapOvr>
  <p:extLst>
    <p:ext uri="{DCECCB84-F9BA-43D5-87BE-67443E8EF086}">
      <p15:sldGuideLst xmlns:p15="http://schemas.microsoft.com/office/powerpoint/2012/main">
        <p15:guide id="1" orient="horz" pos="2160">
          <p15:clr>
            <a:srgbClr val="FBAE40"/>
          </p15:clr>
        </p15:guide>
        <p15:guide id="3" pos="234">
          <p15:clr>
            <a:srgbClr val="FBAE40"/>
          </p15:clr>
        </p15:guide>
        <p15:guide id="4" orient="horz" pos="1933">
          <p15:clr>
            <a:srgbClr val="FBAE40"/>
          </p15:clr>
        </p15:guide>
        <p15:guide id="5" orient="horz" pos="238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过渡页1">
    <p:spTree>
      <p:nvGrpSpPr>
        <p:cNvPr id="1" name=""/>
        <p:cNvGrpSpPr/>
        <p:nvPr/>
      </p:nvGrpSpPr>
      <p:grpSpPr>
        <a:xfrm>
          <a:off x="0" y="0"/>
          <a:ext cx="0" cy="0"/>
          <a:chOff x="0" y="0"/>
          <a:chExt cx="0" cy="0"/>
        </a:xfrm>
      </p:grpSpPr>
      <p:sp>
        <p:nvSpPr>
          <p:cNvPr id="7" name="图片占位符 10">
            <a:extLst>
              <a:ext uri="{FF2B5EF4-FFF2-40B4-BE49-F238E27FC236}">
                <a16:creationId xmlns:a16="http://schemas.microsoft.com/office/drawing/2014/main" id="{35313B20-8690-4136-A1F3-47CF2D2E1067}"/>
              </a:ext>
            </a:extLst>
          </p:cNvPr>
          <p:cNvSpPr>
            <a:spLocks noGrp="1"/>
          </p:cNvSpPr>
          <p:nvPr>
            <p:ph type="pic" sz="quarter" idx="10"/>
          </p:nvPr>
        </p:nvSpPr>
        <p:spPr>
          <a:xfrm>
            <a:off x="6772750" y="0"/>
            <a:ext cx="5419250" cy="6858000"/>
          </a:xfrm>
          <a:custGeom>
            <a:avLst/>
            <a:gdLst>
              <a:gd name="connsiteX0" fmla="*/ 3429000 w 5419250"/>
              <a:gd name="connsiteY0" fmla="*/ 0 h 6858000"/>
              <a:gd name="connsiteX1" fmla="*/ 5419250 w 5419250"/>
              <a:gd name="connsiteY1" fmla="*/ 0 h 6858000"/>
              <a:gd name="connsiteX2" fmla="*/ 5419250 w 5419250"/>
              <a:gd name="connsiteY2" fmla="*/ 6858000 h 6858000"/>
              <a:gd name="connsiteX3" fmla="*/ 3429000 w 5419250"/>
              <a:gd name="connsiteY3" fmla="*/ 6858000 h 6858000"/>
              <a:gd name="connsiteX4" fmla="*/ 0 w 5419250"/>
              <a:gd name="connsiteY4" fmla="*/ 3429000 h 6858000"/>
              <a:gd name="connsiteX5" fmla="*/ 3429000 w 541925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250" h="6858000">
                <a:moveTo>
                  <a:pt x="3429000" y="0"/>
                </a:moveTo>
                <a:lnTo>
                  <a:pt x="5419250" y="0"/>
                </a:lnTo>
                <a:lnTo>
                  <a:pt x="5419250" y="6858000"/>
                </a:lnTo>
                <a:lnTo>
                  <a:pt x="3429000" y="6858000"/>
                </a:lnTo>
                <a:cubicBezTo>
                  <a:pt x="1535216" y="6858000"/>
                  <a:pt x="0" y="5322784"/>
                  <a:pt x="0" y="3429000"/>
                </a:cubicBezTo>
                <a:cubicBezTo>
                  <a:pt x="0" y="1535216"/>
                  <a:pt x="1535216" y="0"/>
                  <a:pt x="3429000" y="0"/>
                </a:cubicBezTo>
                <a:close/>
              </a:path>
            </a:pathLst>
          </a:custGeom>
        </p:spPr>
        <p:txBody>
          <a:bodyPr wrap="square">
            <a:noAutofit/>
          </a:bodyPr>
          <a:lstStyle/>
          <a:p>
            <a:endParaRPr lang="zh-CN" altLang="en-US"/>
          </a:p>
        </p:txBody>
      </p:sp>
      <p:cxnSp>
        <p:nvCxnSpPr>
          <p:cNvPr id="8" name="直接连接符 7">
            <a:extLst>
              <a:ext uri="{FF2B5EF4-FFF2-40B4-BE49-F238E27FC236}">
                <a16:creationId xmlns:a16="http://schemas.microsoft.com/office/drawing/2014/main" id="{49E68DCC-3FD5-47C1-AFCE-A8CBA6C16AB7}"/>
              </a:ext>
            </a:extLst>
          </p:cNvPr>
          <p:cNvCxnSpPr>
            <a:cxnSpLocks/>
          </p:cNvCxnSpPr>
          <p:nvPr userDrawn="1"/>
        </p:nvCxnSpPr>
        <p:spPr>
          <a:xfrm>
            <a:off x="1626978" y="5301345"/>
            <a:ext cx="312463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9" name="文本占位符 13">
            <a:extLst>
              <a:ext uri="{FF2B5EF4-FFF2-40B4-BE49-F238E27FC236}">
                <a16:creationId xmlns:a16="http://schemas.microsoft.com/office/drawing/2014/main" id="{9C424561-9732-440B-AB95-190BCC88D5CE}"/>
              </a:ext>
            </a:extLst>
          </p:cNvPr>
          <p:cNvSpPr>
            <a:spLocks noGrp="1"/>
          </p:cNvSpPr>
          <p:nvPr>
            <p:ph type="body" sz="quarter" idx="11" hasCustomPrompt="1"/>
          </p:nvPr>
        </p:nvSpPr>
        <p:spPr>
          <a:xfrm>
            <a:off x="1550777" y="1819627"/>
            <a:ext cx="2732752" cy="2003625"/>
          </a:xfrm>
          <a:prstGeom prst="rect">
            <a:avLst/>
          </a:prstGeom>
          <a:noFill/>
        </p:spPr>
        <p:txBody>
          <a:bodyPr wrap="none" lIns="0" rIns="0" rtlCol="0">
            <a:noAutofit/>
          </a:bodyPr>
          <a:lstStyle>
            <a:lvl1pPr marL="0" indent="0">
              <a:buNone/>
              <a:defRPr lang="zh-CN" altLang="en-US" sz="13800" b="1" smtClean="0">
                <a:gradFill>
                  <a:gsLst>
                    <a:gs pos="9000">
                      <a:schemeClr val="accent1">
                        <a:lumMod val="5000"/>
                        <a:lumOff val="95000"/>
                        <a:alpha val="0"/>
                      </a:schemeClr>
                    </a:gs>
                    <a:gs pos="35255">
                      <a:schemeClr val="accent1">
                        <a:lumMod val="40000"/>
                        <a:lumOff val="60000"/>
                      </a:schemeClr>
                    </a:gs>
                    <a:gs pos="61000">
                      <a:schemeClr val="accent1">
                        <a:lumMod val="60000"/>
                        <a:lumOff val="40000"/>
                      </a:schemeClr>
                    </a:gs>
                    <a:gs pos="100000">
                      <a:schemeClr val="accent1"/>
                    </a:gs>
                  </a:gsLst>
                  <a:lin ang="16200000" scaled="0"/>
                </a:gradFill>
                <a:latin typeface="+mn-ea"/>
                <a:ea typeface="+mn-ea"/>
              </a:defRPr>
            </a:lvl1pPr>
          </a:lstStyle>
          <a:p>
            <a:pPr marL="0" lvl="0"/>
            <a:r>
              <a:rPr lang="en-US" altLang="zh-CN" dirty="0"/>
              <a:t>0X</a:t>
            </a:r>
            <a:endParaRPr lang="zh-CN" altLang="en-US" dirty="0"/>
          </a:p>
        </p:txBody>
      </p:sp>
      <p:sp>
        <p:nvSpPr>
          <p:cNvPr id="10" name="文本占位符 13">
            <a:extLst>
              <a:ext uri="{FF2B5EF4-FFF2-40B4-BE49-F238E27FC236}">
                <a16:creationId xmlns:a16="http://schemas.microsoft.com/office/drawing/2014/main" id="{6A8E70DD-B9AA-401F-9F1E-D97B8C26A1C9}"/>
              </a:ext>
            </a:extLst>
          </p:cNvPr>
          <p:cNvSpPr>
            <a:spLocks noGrp="1"/>
          </p:cNvSpPr>
          <p:nvPr>
            <p:ph type="body" sz="quarter" idx="12" hasCustomPrompt="1"/>
          </p:nvPr>
        </p:nvSpPr>
        <p:spPr>
          <a:xfrm>
            <a:off x="1626978" y="3706948"/>
            <a:ext cx="3574579" cy="923330"/>
          </a:xfrm>
          <a:prstGeom prst="rect">
            <a:avLst/>
          </a:prstGeom>
          <a:noFill/>
        </p:spPr>
        <p:txBody>
          <a:bodyPr wrap="square" lIns="0" rtlCol="0">
            <a:spAutoFit/>
          </a:bodyPr>
          <a:lstStyle>
            <a:lvl1pPr marL="0" indent="0">
              <a:buNone/>
              <a:defRPr lang="zh-CN" altLang="en-US" sz="6000" b="1" smtClean="0">
                <a:solidFill>
                  <a:schemeClr val="accent1"/>
                </a:solidFill>
                <a:latin typeface="+mn-ea"/>
                <a:ea typeface="+mn-ea"/>
              </a:defRPr>
            </a:lvl1pPr>
          </a:lstStyle>
          <a:p>
            <a:pPr marL="0" lvl="0"/>
            <a:r>
              <a:rPr lang="zh-CN" altLang="en-US" dirty="0"/>
              <a:t>章节标题</a:t>
            </a:r>
            <a:endParaRPr lang="en-US" altLang="zh-CN" dirty="0"/>
          </a:p>
        </p:txBody>
      </p:sp>
      <p:sp>
        <p:nvSpPr>
          <p:cNvPr id="11" name="文本占位符 13">
            <a:extLst>
              <a:ext uri="{FF2B5EF4-FFF2-40B4-BE49-F238E27FC236}">
                <a16:creationId xmlns:a16="http://schemas.microsoft.com/office/drawing/2014/main" id="{B3F042AC-770A-4123-8A4B-A2ADC3C86B4C}"/>
              </a:ext>
            </a:extLst>
          </p:cNvPr>
          <p:cNvSpPr>
            <a:spLocks noGrp="1"/>
          </p:cNvSpPr>
          <p:nvPr>
            <p:ph type="body" sz="quarter" idx="13" hasCustomPrompt="1"/>
          </p:nvPr>
        </p:nvSpPr>
        <p:spPr>
          <a:xfrm>
            <a:off x="1626978" y="4646022"/>
            <a:ext cx="3574579" cy="424732"/>
          </a:xfrm>
          <a:prstGeom prst="rect">
            <a:avLst/>
          </a:prstGeom>
        </p:spPr>
        <p:txBody>
          <a:bodyPr wrap="square" lIns="0">
            <a:spAutoFit/>
          </a:bodyPr>
          <a:lstStyle>
            <a:lvl1pPr marL="0" indent="0">
              <a:buNone/>
              <a:defRPr lang="en-US" altLang="zh-CN" sz="2400" smtClean="0">
                <a:solidFill>
                  <a:schemeClr val="tx1">
                    <a:lumMod val="65000"/>
                    <a:lumOff val="35000"/>
                  </a:schemeClr>
                </a:solidFill>
                <a:latin typeface="+mn-lt"/>
                <a:ea typeface="+mn-ea"/>
              </a:defRPr>
            </a:lvl1pPr>
          </a:lstStyle>
          <a:p>
            <a:pPr marL="0" lvl="0"/>
            <a:r>
              <a:rPr lang="en-US" altLang="zh-CN" dirty="0"/>
              <a:t>Chapter Title</a:t>
            </a:r>
          </a:p>
        </p:txBody>
      </p:sp>
      <p:sp>
        <p:nvSpPr>
          <p:cNvPr id="118" name="文本框 117">
            <a:extLst>
              <a:ext uri="{FF2B5EF4-FFF2-40B4-BE49-F238E27FC236}">
                <a16:creationId xmlns:a16="http://schemas.microsoft.com/office/drawing/2014/main" id="{1B56CCC1-ACA5-4C89-AF09-34F0893C245F}"/>
              </a:ext>
            </a:extLst>
          </p:cNvPr>
          <p:cNvSpPr txBox="1"/>
          <p:nvPr userDrawn="1"/>
        </p:nvSpPr>
        <p:spPr>
          <a:xfrm>
            <a:off x="566643" y="6187578"/>
            <a:ext cx="4219670" cy="307777"/>
          </a:xfrm>
          <a:prstGeom prst="rect">
            <a:avLst/>
          </a:prstGeom>
          <a:noFill/>
        </p:spPr>
        <p:txBody>
          <a:bodyPr wrap="square" rtlCol="0">
            <a:spAutoFit/>
          </a:bodyPr>
          <a:lstStyle>
            <a:defPPr>
              <a:defRPr lang="zh-CN"/>
            </a:defPPr>
            <a:lvl1pPr>
              <a:defRPr sz="1400">
                <a:solidFill>
                  <a:schemeClr val="bg1">
                    <a:lumMod val="65000"/>
                  </a:schemeClr>
                </a:solidFill>
              </a:defRPr>
            </a:lvl1pPr>
          </a:lstStyle>
          <a:p>
            <a:pPr lvl="0"/>
            <a:r>
              <a:rPr lang="zh-CN" altLang="en-US" dirty="0"/>
              <a:t>明德 厚学 求是 创新      </a:t>
            </a:r>
            <a:r>
              <a:rPr lang="en-US" altLang="zh-CN" dirty="0"/>
              <a:t>http://www.hust.edu.cn/</a:t>
            </a:r>
            <a:endParaRPr lang="zh-CN" altLang="en-US" dirty="0"/>
          </a:p>
        </p:txBody>
      </p:sp>
      <p:grpSp>
        <p:nvGrpSpPr>
          <p:cNvPr id="119" name="组合 118">
            <a:extLst>
              <a:ext uri="{FF2B5EF4-FFF2-40B4-BE49-F238E27FC236}">
                <a16:creationId xmlns:a16="http://schemas.microsoft.com/office/drawing/2014/main" id="{8A6FC628-761A-4B9D-B9A9-FBF5C3E43D27}"/>
              </a:ext>
            </a:extLst>
          </p:cNvPr>
          <p:cNvGrpSpPr/>
          <p:nvPr userDrawn="1"/>
        </p:nvGrpSpPr>
        <p:grpSpPr>
          <a:xfrm>
            <a:off x="660401" y="439644"/>
            <a:ext cx="966578" cy="484447"/>
            <a:chOff x="1585727" y="453077"/>
            <a:chExt cx="374706" cy="187802"/>
          </a:xfrm>
          <a:solidFill>
            <a:schemeClr val="accent1"/>
          </a:solidFill>
        </p:grpSpPr>
        <p:sp>
          <p:nvSpPr>
            <p:cNvPr id="120" name="îśliďe">
              <a:extLst>
                <a:ext uri="{FF2B5EF4-FFF2-40B4-BE49-F238E27FC236}">
                  <a16:creationId xmlns:a16="http://schemas.microsoft.com/office/drawing/2014/main" id="{4964739B-F193-4C9B-9600-A6BB32703660}"/>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21" name="íšḻíḍé">
              <a:extLst>
                <a:ext uri="{FF2B5EF4-FFF2-40B4-BE49-F238E27FC236}">
                  <a16:creationId xmlns:a16="http://schemas.microsoft.com/office/drawing/2014/main" id="{05F18555-B9F4-4238-B849-F4ACE5A3C877}"/>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22" name="ïṥḻïḓé">
              <a:extLst>
                <a:ext uri="{FF2B5EF4-FFF2-40B4-BE49-F238E27FC236}">
                  <a16:creationId xmlns:a16="http://schemas.microsoft.com/office/drawing/2014/main" id="{AA558284-346E-499C-B4D2-013EA57A53DA}"/>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123" name="î$ḷíḋè">
              <a:extLst>
                <a:ext uri="{FF2B5EF4-FFF2-40B4-BE49-F238E27FC236}">
                  <a16:creationId xmlns:a16="http://schemas.microsoft.com/office/drawing/2014/main" id="{A9668D34-6F9C-40AF-BD4E-0B221468C698}"/>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24" name="i$ḷiḍe">
              <a:extLst>
                <a:ext uri="{FF2B5EF4-FFF2-40B4-BE49-F238E27FC236}">
                  <a16:creationId xmlns:a16="http://schemas.microsoft.com/office/drawing/2014/main" id="{D6E56324-F00A-470C-BC5C-8EED22547343}"/>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25" name="ïṡļïdè">
              <a:extLst>
                <a:ext uri="{FF2B5EF4-FFF2-40B4-BE49-F238E27FC236}">
                  <a16:creationId xmlns:a16="http://schemas.microsoft.com/office/drawing/2014/main" id="{F6414755-474B-4557-BEBE-B01CBF06F838}"/>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126" name="íŝḻíḓê">
              <a:extLst>
                <a:ext uri="{FF2B5EF4-FFF2-40B4-BE49-F238E27FC236}">
                  <a16:creationId xmlns:a16="http://schemas.microsoft.com/office/drawing/2014/main" id="{2CFE885F-1278-4915-B764-4876D079105F}"/>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27" name="isľîḑê">
              <a:extLst>
                <a:ext uri="{FF2B5EF4-FFF2-40B4-BE49-F238E27FC236}">
                  <a16:creationId xmlns:a16="http://schemas.microsoft.com/office/drawing/2014/main" id="{DFC7FD85-FA4D-4D1C-8647-E1BA23B9F026}"/>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Tree>
    <p:extLst>
      <p:ext uri="{BB962C8B-B14F-4D97-AF65-F5344CB8AC3E}">
        <p14:creationId xmlns:p14="http://schemas.microsoft.com/office/powerpoint/2010/main" val="3705938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
    <p:bg>
      <p:bgPr>
        <a:solidFill>
          <a:schemeClr val="bg1">
            <a:lumMod val="95000"/>
          </a:schemeClr>
        </a:solidFill>
        <a:effectLst/>
      </p:bgPr>
    </p:bg>
    <p:spTree>
      <p:nvGrpSpPr>
        <p:cNvPr id="1" name=""/>
        <p:cNvGrpSpPr/>
        <p:nvPr/>
      </p:nvGrpSpPr>
      <p:grpSpPr>
        <a:xfrm>
          <a:off x="0" y="0"/>
          <a:ext cx="0" cy="0"/>
          <a:chOff x="0" y="0"/>
          <a:chExt cx="0" cy="0"/>
        </a:xfrm>
      </p:grpSpPr>
      <p:pic>
        <p:nvPicPr>
          <p:cNvPr id="125" name="图片 124">
            <a:extLst>
              <a:ext uri="{FF2B5EF4-FFF2-40B4-BE49-F238E27FC236}">
                <a16:creationId xmlns:a16="http://schemas.microsoft.com/office/drawing/2014/main" id="{13776D83-9121-487D-A7ED-9C20A7347934}"/>
              </a:ext>
            </a:extLst>
          </p:cNvPr>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b="25000"/>
          <a:stretch/>
        </p:blipFill>
        <p:spPr>
          <a:xfrm>
            <a:off x="0" y="0"/>
            <a:ext cx="12192000" cy="6858000"/>
          </a:xfrm>
          <a:prstGeom prst="rect">
            <a:avLst/>
          </a:prstGeom>
          <a:noFill/>
        </p:spPr>
      </p:pic>
      <p:sp>
        <p:nvSpPr>
          <p:cNvPr id="119" name="文本框 118">
            <a:extLst>
              <a:ext uri="{FF2B5EF4-FFF2-40B4-BE49-F238E27FC236}">
                <a16:creationId xmlns:a16="http://schemas.microsoft.com/office/drawing/2014/main" id="{B3C25A68-AD4D-4079-835C-08450F3BB764}"/>
              </a:ext>
            </a:extLst>
          </p:cNvPr>
          <p:cNvSpPr txBox="1"/>
          <p:nvPr userDrawn="1"/>
        </p:nvSpPr>
        <p:spPr>
          <a:xfrm>
            <a:off x="573312" y="6385246"/>
            <a:ext cx="2339761" cy="307777"/>
          </a:xfrm>
          <a:prstGeom prst="rect">
            <a:avLst/>
          </a:prstGeom>
          <a:noFill/>
        </p:spPr>
        <p:txBody>
          <a:bodyPr wrap="square" rtlCol="0">
            <a:spAutoFit/>
          </a:bodyPr>
          <a:lstStyle/>
          <a:p>
            <a:r>
              <a:rPr lang="zh-CN" altLang="en-US" sz="1400" dirty="0">
                <a:solidFill>
                  <a:schemeClr val="tx1">
                    <a:lumMod val="85000"/>
                    <a:lumOff val="15000"/>
                  </a:schemeClr>
                </a:solidFill>
              </a:rPr>
              <a:t>明德 厚学 求是 创新</a:t>
            </a:r>
          </a:p>
        </p:txBody>
      </p:sp>
      <p:sp>
        <p:nvSpPr>
          <p:cNvPr id="120" name="文本框 119">
            <a:extLst>
              <a:ext uri="{FF2B5EF4-FFF2-40B4-BE49-F238E27FC236}">
                <a16:creationId xmlns:a16="http://schemas.microsoft.com/office/drawing/2014/main" id="{24D28F76-DF40-4388-9DA7-9EE4C513A516}"/>
              </a:ext>
            </a:extLst>
          </p:cNvPr>
          <p:cNvSpPr txBox="1"/>
          <p:nvPr userDrawn="1"/>
        </p:nvSpPr>
        <p:spPr>
          <a:xfrm>
            <a:off x="9548477" y="6385246"/>
            <a:ext cx="2339761" cy="307777"/>
          </a:xfrm>
          <a:prstGeom prst="rect">
            <a:avLst/>
          </a:prstGeom>
          <a:noFill/>
        </p:spPr>
        <p:txBody>
          <a:bodyPr wrap="square" rtlCol="0">
            <a:spAutoFit/>
          </a:bodyPr>
          <a:lstStyle/>
          <a:p>
            <a:r>
              <a:rPr lang="en-US" altLang="zh-CN" sz="1400" dirty="0">
                <a:solidFill>
                  <a:schemeClr val="tx1">
                    <a:lumMod val="85000"/>
                    <a:lumOff val="15000"/>
                  </a:schemeClr>
                </a:solidFill>
              </a:rPr>
              <a:t>http://www.hust.edu.cn/</a:t>
            </a:r>
            <a:endParaRPr lang="zh-CN" altLang="en-US" sz="1400" dirty="0">
              <a:solidFill>
                <a:schemeClr val="tx1">
                  <a:lumMod val="85000"/>
                  <a:lumOff val="15000"/>
                </a:schemeClr>
              </a:solidFill>
            </a:endParaRPr>
          </a:p>
        </p:txBody>
      </p:sp>
      <p:sp>
        <p:nvSpPr>
          <p:cNvPr id="287" name="椭圆 286">
            <a:extLst>
              <a:ext uri="{FF2B5EF4-FFF2-40B4-BE49-F238E27FC236}">
                <a16:creationId xmlns:a16="http://schemas.microsoft.com/office/drawing/2014/main" id="{C99B26D8-2643-44DC-B5E7-FAFF3847668B}"/>
              </a:ext>
            </a:extLst>
          </p:cNvPr>
          <p:cNvSpPr/>
          <p:nvPr userDrawn="1"/>
        </p:nvSpPr>
        <p:spPr>
          <a:xfrm>
            <a:off x="314691" y="151816"/>
            <a:ext cx="654470" cy="65447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文本占位符 163">
            <a:extLst>
              <a:ext uri="{FF2B5EF4-FFF2-40B4-BE49-F238E27FC236}">
                <a16:creationId xmlns:a16="http://schemas.microsoft.com/office/drawing/2014/main" id="{FB1CF7D9-3AF3-4B69-93BC-184D5C1A583E}"/>
              </a:ext>
            </a:extLst>
          </p:cNvPr>
          <p:cNvSpPr>
            <a:spLocks noGrp="1"/>
          </p:cNvSpPr>
          <p:nvPr userDrawn="1">
            <p:ph type="body" sz="quarter" idx="12" hasCustomPrompt="1"/>
          </p:nvPr>
        </p:nvSpPr>
        <p:spPr>
          <a:xfrm>
            <a:off x="566962" y="265803"/>
            <a:ext cx="4836888" cy="426497"/>
          </a:xfrm>
          <a:prstGeom prst="rect">
            <a:avLst/>
          </a:prstGeom>
        </p:spPr>
        <p:txBody>
          <a:bodyPr vert="horz" lIns="91440" tIns="45720" rIns="91440" bIns="45720" rtlCol="0" anchor="ctr">
            <a:noAutofit/>
          </a:bodyPr>
          <a:lstStyle>
            <a:lvl1pPr>
              <a:defRPr lang="zh-CN" altLang="en-US" b="1" dirty="0">
                <a:solidFill>
                  <a:schemeClr val="tx1"/>
                </a:solidFill>
                <a:latin typeface="+mn-ea"/>
                <a:ea typeface="+mn-ea"/>
              </a:defRPr>
            </a:lvl1pPr>
          </a:lstStyle>
          <a:p>
            <a:pPr marL="0" lvl="0" indent="0">
              <a:buNone/>
            </a:pPr>
            <a:r>
              <a:rPr lang="zh-CN" altLang="en-US" dirty="0"/>
              <a:t>请输入标题或观点</a:t>
            </a:r>
          </a:p>
        </p:txBody>
      </p:sp>
      <p:cxnSp>
        <p:nvCxnSpPr>
          <p:cNvPr id="123" name="直接连接符 122">
            <a:extLst>
              <a:ext uri="{FF2B5EF4-FFF2-40B4-BE49-F238E27FC236}">
                <a16:creationId xmlns:a16="http://schemas.microsoft.com/office/drawing/2014/main" id="{DF36D376-C633-4FC3-A794-52336E7CD063}"/>
              </a:ext>
            </a:extLst>
          </p:cNvPr>
          <p:cNvCxnSpPr>
            <a:cxnSpLocks/>
          </p:cNvCxnSpPr>
          <p:nvPr userDrawn="1"/>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275" name="组合 274">
            <a:extLst>
              <a:ext uri="{FF2B5EF4-FFF2-40B4-BE49-F238E27FC236}">
                <a16:creationId xmlns:a16="http://schemas.microsoft.com/office/drawing/2014/main" id="{8C880A74-95D2-486E-88F0-7B63631B9516}"/>
              </a:ext>
            </a:extLst>
          </p:cNvPr>
          <p:cNvGrpSpPr/>
          <p:nvPr userDrawn="1"/>
        </p:nvGrpSpPr>
        <p:grpSpPr>
          <a:xfrm>
            <a:off x="10672870" y="250062"/>
            <a:ext cx="913766" cy="457978"/>
            <a:chOff x="1585727" y="453077"/>
            <a:chExt cx="374706" cy="187802"/>
          </a:xfrm>
          <a:solidFill>
            <a:schemeClr val="accent1"/>
          </a:solidFill>
        </p:grpSpPr>
        <p:sp>
          <p:nvSpPr>
            <p:cNvPr id="276" name="îśliďe">
              <a:extLst>
                <a:ext uri="{FF2B5EF4-FFF2-40B4-BE49-F238E27FC236}">
                  <a16:creationId xmlns:a16="http://schemas.microsoft.com/office/drawing/2014/main" id="{ED2BDFF9-0084-4885-A9E5-43AF06C0D73D}"/>
                </a:ext>
              </a:extLst>
            </p:cNvPr>
            <p:cNvSpPr/>
            <p:nvPr userDrawn="1"/>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77" name="íšḻíḍé">
              <a:extLst>
                <a:ext uri="{FF2B5EF4-FFF2-40B4-BE49-F238E27FC236}">
                  <a16:creationId xmlns:a16="http://schemas.microsoft.com/office/drawing/2014/main" id="{C0A46737-19ED-48C8-829E-E3901C0E3DA3}"/>
                </a:ext>
              </a:extLst>
            </p:cNvPr>
            <p:cNvSpPr/>
            <p:nvPr userDrawn="1"/>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78" name="ïṥḻïḓé">
              <a:extLst>
                <a:ext uri="{FF2B5EF4-FFF2-40B4-BE49-F238E27FC236}">
                  <a16:creationId xmlns:a16="http://schemas.microsoft.com/office/drawing/2014/main" id="{1E4D9741-32E1-4390-BDFD-369B5E5B8EFA}"/>
                </a:ext>
              </a:extLst>
            </p:cNvPr>
            <p:cNvSpPr/>
            <p:nvPr userDrawn="1"/>
          </p:nvSpPr>
          <p:spPr bwMode="auto">
            <a:xfrm>
              <a:off x="1646263" y="596082"/>
              <a:ext cx="19157" cy="8615"/>
            </a:xfrm>
            <a:prstGeom prst="rect">
              <a:avLst/>
            </a:prstGeom>
            <a:grpFill/>
            <a:ln>
              <a:noFill/>
            </a:ln>
          </p:spPr>
          <p:txBody>
            <a:bodyPr anchor="ctr"/>
            <a:lstStyle/>
            <a:p>
              <a:pPr algn="ctr"/>
              <a:endParaRPr/>
            </a:p>
          </p:txBody>
        </p:sp>
        <p:sp>
          <p:nvSpPr>
            <p:cNvPr id="279" name="î$ḷíḋè">
              <a:extLst>
                <a:ext uri="{FF2B5EF4-FFF2-40B4-BE49-F238E27FC236}">
                  <a16:creationId xmlns:a16="http://schemas.microsoft.com/office/drawing/2014/main" id="{1A3E3C42-5720-4C54-BE49-541615956810}"/>
                </a:ext>
              </a:extLst>
            </p:cNvPr>
            <p:cNvSpPr/>
            <p:nvPr userDrawn="1"/>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80" name="i$ḷiḍe">
              <a:extLst>
                <a:ext uri="{FF2B5EF4-FFF2-40B4-BE49-F238E27FC236}">
                  <a16:creationId xmlns:a16="http://schemas.microsoft.com/office/drawing/2014/main" id="{C73BBF15-75A1-48DB-B8E8-928413E7220A}"/>
                </a:ext>
              </a:extLst>
            </p:cNvPr>
            <p:cNvSpPr/>
            <p:nvPr userDrawn="1"/>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81" name="ïṡļïdè">
              <a:extLst>
                <a:ext uri="{FF2B5EF4-FFF2-40B4-BE49-F238E27FC236}">
                  <a16:creationId xmlns:a16="http://schemas.microsoft.com/office/drawing/2014/main" id="{FC002ACE-A1AF-43FA-BE5A-52DB0A175F95}"/>
                </a:ext>
              </a:extLst>
            </p:cNvPr>
            <p:cNvSpPr/>
            <p:nvPr userDrawn="1"/>
          </p:nvSpPr>
          <p:spPr bwMode="auto">
            <a:xfrm>
              <a:off x="1713695" y="613312"/>
              <a:ext cx="19157" cy="9189"/>
            </a:xfrm>
            <a:prstGeom prst="rect">
              <a:avLst/>
            </a:prstGeom>
            <a:grpFill/>
            <a:ln>
              <a:noFill/>
            </a:ln>
          </p:spPr>
          <p:txBody>
            <a:bodyPr anchor="ctr"/>
            <a:lstStyle/>
            <a:p>
              <a:pPr algn="ctr"/>
              <a:endParaRPr/>
            </a:p>
          </p:txBody>
        </p:sp>
        <p:sp>
          <p:nvSpPr>
            <p:cNvPr id="282" name="íŝḻíḓê">
              <a:extLst>
                <a:ext uri="{FF2B5EF4-FFF2-40B4-BE49-F238E27FC236}">
                  <a16:creationId xmlns:a16="http://schemas.microsoft.com/office/drawing/2014/main" id="{7E83EF4E-8255-4A54-919D-96F33CDE0EEC}"/>
                </a:ext>
              </a:extLst>
            </p:cNvPr>
            <p:cNvSpPr/>
            <p:nvPr userDrawn="1"/>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83" name="isľîḑê">
              <a:extLst>
                <a:ext uri="{FF2B5EF4-FFF2-40B4-BE49-F238E27FC236}">
                  <a16:creationId xmlns:a16="http://schemas.microsoft.com/office/drawing/2014/main" id="{FBCD47E7-AD51-4747-B593-899B4A61EF97}"/>
                </a:ext>
              </a:extLst>
            </p:cNvPr>
            <p:cNvSpPr/>
            <p:nvPr userDrawn="1"/>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Tree>
    <p:extLst>
      <p:ext uri="{BB962C8B-B14F-4D97-AF65-F5344CB8AC3E}">
        <p14:creationId xmlns:p14="http://schemas.microsoft.com/office/powerpoint/2010/main" val="4152301522"/>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864056"/>
      </p:ext>
    </p:extLst>
  </p:cSld>
  <p:clrMap bg1="lt1" tx1="dk1" bg2="lt2" tx2="dk2" accent1="accent1" accent2="accent2" accent3="accent3" accent4="accent4" accent5="accent5" accent6="accent6" hlink="hlink" folHlink="folHlink"/>
  <p:sldLayoutIdLst>
    <p:sldLayoutId id="2147483655" r:id="rId1"/>
    <p:sldLayoutId id="2147483663" r:id="rId2"/>
    <p:sldLayoutId id="2147483650" r:id="rId3"/>
    <p:sldLayoutId id="2147483668" r:id="rId4"/>
    <p:sldLayoutId id="2147483669" r:id="rId5"/>
    <p:sldLayoutId id="2147483670" r:id="rId6"/>
    <p:sldLayoutId id="2147483671" r:id="rId7"/>
    <p:sldLayoutId id="2147483664" r:id="rId8"/>
    <p:sldLayoutId id="2147483649" r:id="rId9"/>
    <p:sldLayoutId id="2147483660" r:id="rId10"/>
    <p:sldLayoutId id="2147483661" r:id="rId11"/>
    <p:sldLayoutId id="2147483662" r:id="rId12"/>
    <p:sldLayoutId id="2147483652" r:id="rId13"/>
    <p:sldLayoutId id="2147483672" r:id="rId14"/>
    <p:sldLayoutId id="2147483654" r:id="rId15"/>
    <p:sldLayoutId id="2147483653" r:id="rId16"/>
    <p:sldLayoutId id="2147483656" r:id="rId17"/>
    <p:sldLayoutId id="2147483657" r:id="rId18"/>
    <p:sldLayoutId id="2147483658" r:id="rId19"/>
    <p:sldLayoutId id="2147483659" r:id="rId20"/>
    <p:sldLayoutId id="2147483665" r:id="rId21"/>
    <p:sldLayoutId id="2147483666" r:id="rId22"/>
    <p:sldLayoutId id="2147483667" r:id="rId23"/>
    <p:sldLayoutId id="2147483673" r:id="rId24"/>
    <p:sldLayoutId id="2147483674" r:id="rId25"/>
    <p:sldLayoutId id="2147483680" r:id="rId26"/>
    <p:sldLayoutId id="2147483681" r:id="rId2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4061831"/>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27.emf"/></Relationships>
</file>

<file path=ppt/slides/_rels/slide1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image" Target="../media/image29.emf"/></Relationships>
</file>

<file path=ppt/slides/_rels/slide18.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notesSlide" Target="../notesSlides/notesSlide19.xml"/><Relationship Id="rId1" Type="http://schemas.openxmlformats.org/officeDocument/2006/relationships/slideLayout" Target="../slideLayouts/slideLayout9.xml"/><Relationship Id="rId4" Type="http://schemas.openxmlformats.org/officeDocument/2006/relationships/image" Target="../media/image32.tiff"/></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notesSlide" Target="../notesSlides/notesSlide20.xml"/><Relationship Id="rId1" Type="http://schemas.openxmlformats.org/officeDocument/2006/relationships/slideLayout" Target="../slideLayouts/slideLayout9.xml"/><Relationship Id="rId5" Type="http://schemas.openxmlformats.org/officeDocument/2006/relationships/image" Target="../media/image35.tiff"/><Relationship Id="rId4" Type="http://schemas.openxmlformats.org/officeDocument/2006/relationships/image" Target="../media/image34.tiff"/></Relationships>
</file>

<file path=ppt/slides/_rels/slide2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1.xml"/><Relationship Id="rId1" Type="http://schemas.openxmlformats.org/officeDocument/2006/relationships/slideLayout" Target="../slideLayouts/slideLayout9.xml"/><Relationship Id="rId6" Type="http://schemas.openxmlformats.org/officeDocument/2006/relationships/image" Target="../media/image36.jpg"/><Relationship Id="rId5" Type="http://schemas.openxmlformats.org/officeDocument/2006/relationships/chart" Target="../charts/chart1.xml"/><Relationship Id="rId4" Type="http://schemas.openxmlformats.org/officeDocument/2006/relationships/image" Target="../media/image26.tiff"/></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2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42"/>
          <p:cNvSpPr txBox="1"/>
          <p:nvPr/>
        </p:nvSpPr>
        <p:spPr>
          <a:xfrm>
            <a:off x="1776520" y="2840735"/>
            <a:ext cx="8741616" cy="1354218"/>
          </a:xfrm>
          <a:prstGeom prst="rect">
            <a:avLst/>
          </a:prstGeom>
          <a:noFill/>
        </p:spPr>
        <p:txBody>
          <a:bodyPr wrap="square" lIns="121889" tIns="60944" rIns="121889" bIns="60944" rtlCol="0">
            <a:spAutoFit/>
          </a:bodyPr>
          <a:lstStyle/>
          <a:p>
            <a:pPr algn="ctr"/>
            <a:r>
              <a:rPr lang="zh-CN" altLang="en-US" sz="7998" b="1" dirty="0">
                <a:solidFill>
                  <a:srgbClr val="44546A"/>
                </a:solidFill>
                <a:latin typeface="微软雅黑" panose="020B0503020204020204" pitchFamily="34" charset="-122"/>
                <a:ea typeface="微软雅黑" panose="020B0503020204020204" pitchFamily="34" charset="-122"/>
              </a:rPr>
              <a:t>机器学习</a:t>
            </a:r>
            <a:endParaRPr lang="zh-CN" altLang="zh-CN" sz="7998" b="1" dirty="0">
              <a:solidFill>
                <a:srgbClr val="44546A"/>
              </a:solidFill>
              <a:latin typeface="微软雅黑" panose="020B0503020204020204" pitchFamily="34" charset="-122"/>
              <a:ea typeface="微软雅黑" panose="020B0503020204020204" pitchFamily="34" charset="-122"/>
            </a:endParaRPr>
          </a:p>
        </p:txBody>
      </p:sp>
      <p:sp>
        <p:nvSpPr>
          <p:cNvPr id="18" name="TextBox 17"/>
          <p:cNvSpPr txBox="1"/>
          <p:nvPr/>
        </p:nvSpPr>
        <p:spPr>
          <a:xfrm>
            <a:off x="2425647" y="4372218"/>
            <a:ext cx="7340708" cy="400012"/>
          </a:xfrm>
          <a:prstGeom prst="rect">
            <a:avLst/>
          </a:prstGeom>
          <a:solidFill>
            <a:srgbClr val="0072C7"/>
          </a:solidFill>
        </p:spPr>
        <p:txBody>
          <a:bodyPr wrap="square" lIns="121889" tIns="60944" rIns="121889" bIns="60944" rtlCol="0">
            <a:spAutoFit/>
          </a:bodyPr>
          <a:lstStyle/>
          <a:p>
            <a:pPr algn="ctr"/>
            <a:r>
              <a:rPr lang="en-US" altLang="zh-CN" b="1" dirty="0">
                <a:solidFill>
                  <a:prstClr val="white"/>
                </a:solidFill>
                <a:latin typeface="微软雅黑" panose="020B0503020204020204" pitchFamily="34" charset="-122"/>
                <a:ea typeface="微软雅黑" panose="020B0503020204020204" pitchFamily="34" charset="-122"/>
              </a:rPr>
              <a:t>Machine Learning</a:t>
            </a:r>
            <a:endParaRPr lang="zh-CN" altLang="zh-CN" dirty="0">
              <a:solidFill>
                <a:prstClr val="white"/>
              </a:solidFill>
              <a:latin typeface="微软雅黑" panose="020B0503020204020204" pitchFamily="34" charset="-122"/>
              <a:ea typeface="微软雅黑" panose="020B0503020204020204" pitchFamily="34" charset="-122"/>
            </a:endParaRPr>
          </a:p>
        </p:txBody>
      </p:sp>
      <p:cxnSp>
        <p:nvCxnSpPr>
          <p:cNvPr id="20" name="直接连接符 19"/>
          <p:cNvCxnSpPr/>
          <p:nvPr/>
        </p:nvCxnSpPr>
        <p:spPr>
          <a:xfrm>
            <a:off x="2331828" y="4194952"/>
            <a:ext cx="7528346" cy="0"/>
          </a:xfrm>
          <a:prstGeom prst="line">
            <a:avLst/>
          </a:prstGeom>
          <a:noFill/>
          <a:ln w="9525" cap="flat" cmpd="sng" algn="ctr">
            <a:solidFill>
              <a:srgbClr val="F8F8F8">
                <a:lumMod val="75000"/>
              </a:srgbClr>
            </a:solidFill>
            <a:prstDash val="lgDash"/>
          </a:ln>
          <a:effectLst/>
        </p:spPr>
      </p:cxnSp>
      <p:cxnSp>
        <p:nvCxnSpPr>
          <p:cNvPr id="21" name="直接连接符 20"/>
          <p:cNvCxnSpPr/>
          <p:nvPr/>
        </p:nvCxnSpPr>
        <p:spPr>
          <a:xfrm>
            <a:off x="2331828" y="2683134"/>
            <a:ext cx="7528346" cy="0"/>
          </a:xfrm>
          <a:prstGeom prst="line">
            <a:avLst/>
          </a:prstGeom>
          <a:noFill/>
          <a:ln w="9525" cap="flat" cmpd="sng" algn="ctr">
            <a:solidFill>
              <a:srgbClr val="F8F8F8">
                <a:lumMod val="75000"/>
              </a:srgbClr>
            </a:solidFill>
            <a:prstDash val="lgDash"/>
          </a:ln>
          <a:effectLst/>
        </p:spPr>
      </p:cxnSp>
      <p:pic>
        <p:nvPicPr>
          <p:cNvPr id="6" name="久石让 - Summer.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56163" y="-1659566"/>
            <a:ext cx="812506" cy="812800"/>
          </a:xfrm>
          <a:prstGeom prst="rect">
            <a:avLst/>
          </a:prstGeom>
        </p:spPr>
      </p:pic>
      <p:pic>
        <p:nvPicPr>
          <p:cNvPr id="2" name="图片 1"/>
          <p:cNvPicPr>
            <a:picLocks noChangeAspect="1"/>
          </p:cNvPicPr>
          <p:nvPr/>
        </p:nvPicPr>
        <p:blipFill>
          <a:blip r:embed="rId6"/>
          <a:stretch>
            <a:fillRect/>
          </a:stretch>
        </p:blipFill>
        <p:spPr>
          <a:xfrm flipV="1">
            <a:off x="4332049" y="413598"/>
            <a:ext cx="3527904" cy="2179224"/>
          </a:xfrm>
          <a:prstGeom prst="rect">
            <a:avLst/>
          </a:prstGeom>
        </p:spPr>
      </p:pic>
      <p:sp>
        <p:nvSpPr>
          <p:cNvPr id="5" name="灯片编号占位符 4"/>
          <p:cNvSpPr>
            <a:spLocks noGrp="1"/>
          </p:cNvSpPr>
          <p:nvPr>
            <p:ph type="sldNum" sz="quarter" idx="11"/>
          </p:nvPr>
        </p:nvSpPr>
        <p:spPr>
          <a:xfrm>
            <a:off x="8610600" y="6356350"/>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F69888C-E133-43D9-A638-B5C95925B91C}" type="slidenum">
              <a:rPr lang="zh-CN" altLang="en-US" smtClean="0"/>
              <a:pPr/>
              <a:t>1</a:t>
            </a:fld>
            <a:endParaRPr lang="zh-CN" altLang="en-US" dirty="0"/>
          </a:p>
        </p:txBody>
      </p:sp>
      <p:sp>
        <p:nvSpPr>
          <p:cNvPr id="3" name="TextBox 18">
            <a:extLst>
              <a:ext uri="{FF2B5EF4-FFF2-40B4-BE49-F238E27FC236}">
                <a16:creationId xmlns:a16="http://schemas.microsoft.com/office/drawing/2014/main" id="{692AD209-2F0D-DE2E-9CA0-11C6A2A1B707}"/>
              </a:ext>
            </a:extLst>
          </p:cNvPr>
          <p:cNvSpPr txBox="1"/>
          <p:nvPr/>
        </p:nvSpPr>
        <p:spPr>
          <a:xfrm>
            <a:off x="4204378" y="5048411"/>
            <a:ext cx="5945338" cy="1600406"/>
          </a:xfrm>
          <a:prstGeom prst="rect">
            <a:avLst/>
          </a:prstGeom>
          <a:noFill/>
        </p:spPr>
        <p:txBody>
          <a:bodyPr wrap="square" lIns="121889" tIns="60944" rIns="121889" bIns="60944" rtlCol="0">
            <a:spAutoFit/>
          </a:bodyPr>
          <a:lstStyle/>
          <a:p>
            <a:r>
              <a:rPr lang="zh-CN" altLang="en-US" sz="2400" b="1" dirty="0">
                <a:latin typeface="Microsoft YaHei" panose="020B0503020204020204" pitchFamily="34" charset="-122"/>
                <a:ea typeface="Microsoft YaHei" panose="020B0503020204020204" pitchFamily="34" charset="-122"/>
              </a:rPr>
              <a:t>授课老师：刘雪明</a:t>
            </a:r>
            <a:endParaRPr lang="en-US" altLang="zh-CN" sz="2400" b="1" dirty="0">
              <a:latin typeface="Microsoft YaHei" panose="020B0503020204020204" pitchFamily="34" charset="-122"/>
              <a:ea typeface="Microsoft YaHei" panose="020B0503020204020204" pitchFamily="34" charset="-122"/>
            </a:endParaRPr>
          </a:p>
          <a:p>
            <a:r>
              <a:rPr lang="zh-CN" altLang="en-US" sz="2400" b="1" dirty="0">
                <a:latin typeface="Microsoft YaHei" panose="020B0503020204020204" pitchFamily="34" charset="-122"/>
                <a:ea typeface="Microsoft YaHei" panose="020B0503020204020204" pitchFamily="34" charset="-122"/>
              </a:rPr>
              <a:t>电       话：</a:t>
            </a:r>
            <a:r>
              <a:rPr lang="en-US" altLang="zh-CN" sz="2400" b="1" dirty="0">
                <a:latin typeface="Microsoft YaHei" panose="020B0503020204020204" pitchFamily="34" charset="-122"/>
                <a:ea typeface="Microsoft YaHei" panose="020B0503020204020204" pitchFamily="34" charset="-122"/>
              </a:rPr>
              <a:t>18040598577</a:t>
            </a:r>
          </a:p>
          <a:p>
            <a:r>
              <a:rPr lang="zh-CN" altLang="en-US" sz="2400" b="1" dirty="0">
                <a:latin typeface="Microsoft YaHei" panose="020B0503020204020204" pitchFamily="34" charset="-122"/>
                <a:ea typeface="Microsoft YaHei" panose="020B0503020204020204" pitchFamily="34" charset="-122"/>
              </a:rPr>
              <a:t>办  公  室：</a:t>
            </a:r>
            <a:r>
              <a:rPr lang="zh-CN" altLang="en-CN" sz="2400" b="1" dirty="0">
                <a:latin typeface="Microsoft YaHei" panose="020B0503020204020204" pitchFamily="34" charset="-122"/>
                <a:ea typeface="Microsoft YaHei" panose="020B0503020204020204" pitchFamily="34" charset="-122"/>
              </a:rPr>
              <a:t>南一楼</a:t>
            </a:r>
            <a:r>
              <a:rPr lang="zh-CN" altLang="en-US" sz="2400" b="1" dirty="0">
                <a:latin typeface="Microsoft YaHei" panose="020B0503020204020204" pitchFamily="34" charset="-122"/>
                <a:ea typeface="Microsoft YaHei" panose="020B0503020204020204" pitchFamily="34" charset="-122"/>
              </a:rPr>
              <a:t>西</a:t>
            </a:r>
            <a:r>
              <a:rPr lang="en-US" altLang="zh-CN" sz="2400" b="1" dirty="0">
                <a:latin typeface="Microsoft YaHei" panose="020B0503020204020204" pitchFamily="34" charset="-122"/>
                <a:ea typeface="Microsoft YaHei" panose="020B0503020204020204" pitchFamily="34" charset="-122"/>
              </a:rPr>
              <a:t>303</a:t>
            </a:r>
            <a:r>
              <a:rPr lang="zh-CN" altLang="en-US" sz="2400" b="1" dirty="0">
                <a:latin typeface="Microsoft YaHei" panose="020B0503020204020204" pitchFamily="34" charset="-122"/>
                <a:ea typeface="Microsoft YaHei" panose="020B0503020204020204" pitchFamily="34" charset="-122"/>
              </a:rPr>
              <a:t>室</a:t>
            </a:r>
            <a:endParaRPr lang="en-US" altLang="zh-CN" sz="2400" b="1" dirty="0">
              <a:latin typeface="Microsoft YaHei" panose="020B0503020204020204" pitchFamily="34" charset="-122"/>
              <a:ea typeface="Microsoft YaHei" panose="020B0503020204020204" pitchFamily="34" charset="-122"/>
            </a:endParaRPr>
          </a:p>
          <a:p>
            <a:r>
              <a:rPr lang="zh-CN" altLang="en-US" sz="2400" b="1" dirty="0">
                <a:latin typeface="Microsoft YaHei" panose="020B0503020204020204" pitchFamily="34" charset="-122"/>
                <a:ea typeface="Microsoft YaHei" panose="020B0503020204020204" pitchFamily="34" charset="-122"/>
              </a:rPr>
              <a:t>邮       箱：</a:t>
            </a:r>
            <a:r>
              <a:rPr lang="en-US" altLang="zh-CN" sz="2400" b="1" i="1" dirty="0" err="1">
                <a:solidFill>
                  <a:srgbClr val="0000FF"/>
                </a:solidFill>
                <a:latin typeface="Microsoft YaHei" panose="020B0503020204020204" pitchFamily="34" charset="-122"/>
                <a:ea typeface="Microsoft YaHei" panose="020B0503020204020204" pitchFamily="34" charset="-122"/>
              </a:rPr>
              <a:t>xm_liu@hust.edu.cn</a:t>
            </a:r>
            <a:endParaRPr lang="en-US" sz="2400" b="1" i="1" dirty="0">
              <a:solidFill>
                <a:srgbClr val="0000FF"/>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09080138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p15="http://schemas.microsoft.com/office/powerpoint/2012/main"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withEffect">
                                  <p:childTnLst>
                                    <p:cmd type="call" cmd="playFrom(0.0)">
                                      <p:cBhvr>
                                        <p:cTn id="6" dur="1" fill="hold"/>
                                        <p:tgtEl>
                                          <p:spTgt spid="6"/>
                                        </p:tgtEl>
                                      </p:cBhvr>
                                    </p:cmd>
                                  </p:childTnLst>
                                </p:cTn>
                              </p:par>
                            </p:childTnLst>
                          </p:cTn>
                        </p:par>
                        <p:par>
                          <p:cTn id="7" fill="hold" nodeType="withGroup">
                            <p:stCondLst>
                              <p:cond delay="1"/>
                            </p:stCondLst>
                            <p:childTnLst>
                              <p:par>
                                <p:cTn id="8" presetID="41" presetClass="entr" presetSubtype="0" fill="hold" grpId="0" nodeType="afterEffect">
                                  <p:iterate type="lt">
                                    <p:tmPct val="10000"/>
                                  </p:iterate>
                                  <p:childTnLst>
                                    <p:set>
                                      <p:cBhvr>
                                        <p:cTn id="9" dur="1" fill="hold">
                                          <p:stCondLst>
                                            <p:cond delay="0"/>
                                          </p:stCondLst>
                                        </p:cTn>
                                        <p:tgtEl>
                                          <p:spTgt spid="16"/>
                                        </p:tgtEl>
                                        <p:attrNameLst>
                                          <p:attrName>style.visibility</p:attrName>
                                        </p:attrNameLst>
                                      </p:cBhvr>
                                      <p:to>
                                        <p:strVal val="visible"/>
                                      </p:to>
                                    </p:set>
                                    <p:anim calcmode="lin" valueType="num">
                                      <p:cBhvr>
                                        <p:cTn id="10"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16"/>
                                        </p:tgtEl>
                                        <p:attrNameLst>
                                          <p:attrName>ppt_y</p:attrName>
                                        </p:attrNameLst>
                                      </p:cBhvr>
                                      <p:tavLst>
                                        <p:tav tm="0">
                                          <p:val>
                                            <p:strVal val="#ppt_y"/>
                                          </p:val>
                                        </p:tav>
                                        <p:tav tm="100000">
                                          <p:val>
                                            <p:strVal val="#ppt_y"/>
                                          </p:val>
                                        </p:tav>
                                      </p:tavLst>
                                    </p:anim>
                                    <p:anim calcmode="lin" valueType="num">
                                      <p:cBhvr>
                                        <p:cTn id="12"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16"/>
                                        </p:tgtEl>
                                      </p:cBhvr>
                                    </p:animEffect>
                                  </p:childTnLst>
                                </p:cTn>
                              </p:par>
                            </p:childTnLst>
                          </p:cTn>
                        </p:par>
                        <p:par>
                          <p:cTn id="15" fill="hold" nodeType="withGroup">
                            <p:stCondLst>
                              <p:cond delay="651"/>
                            </p:stCondLst>
                            <p:childTnLst>
                              <p:par>
                                <p:cTn id="16" presetID="42" presetClass="entr" presetSubtype="0" fill="hold" grpId="0" nodeType="afterEffec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anim calcmode="lin" valueType="num">
                                      <p:cBhvr>
                                        <p:cTn id="19" dur="500" fill="hold"/>
                                        <p:tgtEl>
                                          <p:spTgt spid="18"/>
                                        </p:tgtEl>
                                        <p:attrNameLst>
                                          <p:attrName>ppt_x</p:attrName>
                                        </p:attrNameLst>
                                      </p:cBhvr>
                                      <p:tavLst>
                                        <p:tav tm="0">
                                          <p:val>
                                            <p:strVal val="#ppt_x"/>
                                          </p:val>
                                        </p:tav>
                                        <p:tav tm="100000">
                                          <p:val>
                                            <p:strVal val="#ppt_x"/>
                                          </p:val>
                                        </p:tav>
                                      </p:tavLst>
                                    </p:anim>
                                    <p:anim calcmode="lin" valueType="num">
                                      <p:cBhvr>
                                        <p:cTn id="20" dur="500" fill="hold"/>
                                        <p:tgtEl>
                                          <p:spTgt spid="18"/>
                                        </p:tgtEl>
                                        <p:attrNameLst>
                                          <p:attrName>ppt_y</p:attrName>
                                        </p:attrNameLst>
                                      </p:cBhvr>
                                      <p:tavLst>
                                        <p:tav tm="0">
                                          <p:val>
                                            <p:strVal val="#ppt_y+.1"/>
                                          </p:val>
                                        </p:tav>
                                        <p:tav tm="100000">
                                          <p:val>
                                            <p:strVal val="#ppt_y"/>
                                          </p:val>
                                        </p:tav>
                                      </p:tavLst>
                                    </p:anim>
                                  </p:childTnLst>
                                </p:cTn>
                              </p:par>
                            </p:childTnLst>
                          </p:cTn>
                        </p:par>
                        <p:par>
                          <p:cTn id="21" fill="hold" nodeType="withGroup">
                            <p:stCondLst>
                              <p:cond delay="1151"/>
                            </p:stCondLst>
                            <p:childTnLst>
                              <p:par>
                                <p:cTn id="22" presetID="22" presetClass="entr" presetSubtype="8" fill="hold" nodeType="afterEffect">
                                  <p:childTnLst>
                                    <p:set>
                                      <p:cBhvr>
                                        <p:cTn id="23" dur="1" fill="hold">
                                          <p:stCondLst>
                                            <p:cond delay="0"/>
                                          </p:stCondLst>
                                        </p:cTn>
                                        <p:tgtEl>
                                          <p:spTgt spid="20"/>
                                        </p:tgtEl>
                                        <p:attrNameLst>
                                          <p:attrName>style.visibility</p:attrName>
                                        </p:attrNameLst>
                                      </p:cBhvr>
                                      <p:to>
                                        <p:strVal val="visible"/>
                                      </p:to>
                                    </p:set>
                                    <p:animEffect transition="in" filter="wipe(left)">
                                      <p:cBhvr>
                                        <p:cTn id="24" dur="500"/>
                                        <p:tgtEl>
                                          <p:spTgt spid="20"/>
                                        </p:tgtEl>
                                      </p:cBhvr>
                                    </p:animEffect>
                                  </p:childTnLst>
                                </p:cTn>
                              </p:par>
                              <p:par>
                                <p:cTn id="25" presetID="22" presetClass="entr" presetSubtype="2" fill="hold" nodeType="withEffect">
                                  <p:childTnLst>
                                    <p:set>
                                      <p:cBhvr>
                                        <p:cTn id="26" dur="1" fill="hold">
                                          <p:stCondLst>
                                            <p:cond delay="0"/>
                                          </p:stCondLst>
                                        </p:cTn>
                                        <p:tgtEl>
                                          <p:spTgt spid="21"/>
                                        </p:tgtEl>
                                        <p:attrNameLst>
                                          <p:attrName>style.visibility</p:attrName>
                                        </p:attrNameLst>
                                      </p:cBhvr>
                                      <p:to>
                                        <p:strVal val="visible"/>
                                      </p:to>
                                    </p:set>
                                    <p:animEffect transition="in" filter="wipe(right)">
                                      <p:cBhvr>
                                        <p:cTn id="27" dur="500"/>
                                        <p:tgtEl>
                                          <p:spTgt spid="21"/>
                                        </p:tgtEl>
                                      </p:cBhvr>
                                    </p:animEffect>
                                  </p:childTnLst>
                                </p:cTn>
                              </p:par>
                            </p:childTnLst>
                          </p:cTn>
                        </p:par>
                        <p:par>
                          <p:cTn id="28" fill="hold">
                            <p:stCondLst>
                              <p:cond delay="1651"/>
                            </p:stCondLst>
                            <p:childTnLst>
                              <p:par>
                                <p:cTn id="29" presetID="56" presetClass="entr" presetSubtype="0" fill="hold" grpId="0" nodeType="afterEffect">
                                  <p:iterate type="lt">
                                    <p:tmPct val="10000"/>
                                  </p:iterate>
                                  <p:childTnLst>
                                    <p:set>
                                      <p:cBhvr>
                                        <p:cTn id="30" dur="1" fill="hold">
                                          <p:stCondLst>
                                            <p:cond delay="0"/>
                                          </p:stCondLst>
                                        </p:cTn>
                                        <p:tgtEl>
                                          <p:spTgt spid="3"/>
                                        </p:tgtEl>
                                        <p:attrNameLst>
                                          <p:attrName>style.visibility</p:attrName>
                                        </p:attrNameLst>
                                      </p:cBhvr>
                                      <p:to>
                                        <p:strVal val="visible"/>
                                      </p:to>
                                    </p:set>
                                    <p:anim by="(-#ppt_w*2)" calcmode="lin" valueType="num">
                                      <p:cBhvr rctx="PPT">
                                        <p:cTn id="31" dur="250" autoRev="1" fill="hold">
                                          <p:stCondLst>
                                            <p:cond delay="0"/>
                                          </p:stCondLst>
                                        </p:cTn>
                                        <p:tgtEl>
                                          <p:spTgt spid="3"/>
                                        </p:tgtEl>
                                        <p:attrNameLst>
                                          <p:attrName>ppt_w</p:attrName>
                                        </p:attrNameLst>
                                      </p:cBhvr>
                                    </p:anim>
                                    <p:anim by="(#ppt_w*0.50)" calcmode="lin" valueType="num">
                                      <p:cBhvr>
                                        <p:cTn id="32" dur="250" decel="50000" autoRev="1" fill="hold">
                                          <p:stCondLst>
                                            <p:cond delay="0"/>
                                          </p:stCondLst>
                                        </p:cTn>
                                        <p:tgtEl>
                                          <p:spTgt spid="3"/>
                                        </p:tgtEl>
                                        <p:attrNameLst>
                                          <p:attrName>ppt_x</p:attrName>
                                        </p:attrNameLst>
                                      </p:cBhvr>
                                    </p:anim>
                                    <p:anim from="(-#ppt_h/2)" to="(#ppt_y)" calcmode="lin" valueType="num">
                                      <p:cBhvr>
                                        <p:cTn id="33" dur="500" fill="hold">
                                          <p:stCondLst>
                                            <p:cond delay="0"/>
                                          </p:stCondLst>
                                        </p:cTn>
                                        <p:tgtEl>
                                          <p:spTgt spid="3"/>
                                        </p:tgtEl>
                                        <p:attrNameLst>
                                          <p:attrName>ppt_y</p:attrName>
                                        </p:attrNameLst>
                                      </p:cBhvr>
                                    </p:anim>
                                    <p:animRot by="21600000">
                                      <p:cBhvr>
                                        <p:cTn id="34" dur="500" fill="hold">
                                          <p:stCondLst>
                                            <p:cond delay="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5" repeatCount="indefinite" fill="hold" display="0">
                  <p:stCondLst>
                    <p:cond delay="indefinite"/>
                  </p:stCondLst>
                  <p:endCondLst>
                    <p:cond evt="onPrev" delay="0">
                      <p:tgtEl>
                        <p:sldTgt/>
                      </p:tgtEl>
                    </p:cond>
                    <p:cond evt="onStopAudio" delay="0">
                      <p:tgtEl>
                        <p:sldTgt/>
                      </p:tgtEl>
                    </p:cond>
                  </p:endCondLst>
                </p:cTn>
                <p:tgtEl>
                  <p:spTgt spid="6"/>
                </p:tgtEl>
              </p:cMediaNode>
            </p:audio>
          </p:childTnLst>
        </p:cTn>
      </p:par>
    </p:tnLst>
    <p:bldLst>
      <p:bldP spid="16" grpId="0"/>
      <p:bldP spid="18" grpId="0" animBg="1"/>
      <p:bldP spid="3" grpId="0"/>
    </p:bldLst>
  </p:timing>
  <p:extLst>
    <p:ext uri="{E180D4A7-C9FB-4DFB-919C-405C955672EB}">
      <p14:showEvtLst xmlns:p14="http://schemas.microsoft.com/office/powerpoint/2010/main">
        <p14:playEvt time="0" objId="6"/>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11228525"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）模型训练：</a:t>
            </a:r>
            <a:r>
              <a:rPr lang="en-US" altLang="zh-CN" sz="3200" spc="-10" dirty="0" err="1">
                <a:solidFill>
                  <a:prstClr val="black"/>
                </a:solidFill>
                <a:latin typeface="微软雅黑"/>
              </a:rPr>
              <a:t>XGBoost</a:t>
            </a:r>
            <a:r>
              <a:rPr lang="zh-CN" altLang="en-US" sz="3200" spc="-10" dirty="0">
                <a:solidFill>
                  <a:prstClr val="black"/>
                </a:solidFill>
                <a:latin typeface="微软雅黑"/>
              </a:rPr>
              <a:t>预测死亡率</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sp>
        <p:nvSpPr>
          <p:cNvPr id="7" name="Rectangle 6">
            <a:extLst>
              <a:ext uri="{FF2B5EF4-FFF2-40B4-BE49-F238E27FC236}">
                <a16:creationId xmlns:a16="http://schemas.microsoft.com/office/drawing/2014/main" id="{48BC3F91-9F24-C342-9437-E2BABBD7A293}"/>
              </a:ext>
            </a:extLst>
          </p:cNvPr>
          <p:cNvSpPr/>
          <p:nvPr/>
        </p:nvSpPr>
        <p:spPr>
          <a:xfrm>
            <a:off x="978584" y="1610277"/>
            <a:ext cx="4318811" cy="400110"/>
          </a:xfrm>
          <a:prstGeom prst="rect">
            <a:avLst/>
          </a:prstGeom>
        </p:spPr>
        <p:txBody>
          <a:bodyPr wrap="none" anchor="t">
            <a:spAutoFit/>
          </a:bodyPr>
          <a:lstStyle/>
          <a:p>
            <a:r>
              <a:rPr lang="en-CN" sz="2000" b="1" u="sng" dirty="0">
                <a:solidFill>
                  <a:srgbClr val="000000"/>
                </a:solidFill>
              </a:rPr>
              <a:t>步骤</a:t>
            </a:r>
            <a:r>
              <a:rPr lang="en-US" altLang="zh-CN" sz="2000" b="1" u="sng" dirty="0">
                <a:solidFill>
                  <a:srgbClr val="000000"/>
                </a:solidFill>
              </a:rPr>
              <a:t>2</a:t>
            </a:r>
            <a:r>
              <a:rPr lang="en-LU" sz="2000" b="1" u="sng">
                <a:solidFill>
                  <a:srgbClr val="000000"/>
                </a:solidFill>
              </a:rPr>
              <a:t>: </a:t>
            </a:r>
            <a:r>
              <a:rPr lang="en-CN" sz="2000" b="1" u="sng" dirty="0">
                <a:solidFill>
                  <a:srgbClr val="000000"/>
                </a:solidFill>
              </a:rPr>
              <a:t>将模型简化为临床可解释模型</a:t>
            </a:r>
            <a:endParaRPr lang="fr-FR" sz="2000" b="1" u="sng" dirty="0">
              <a:solidFill>
                <a:srgbClr val="000000"/>
              </a:solidFill>
              <a:cs typeface="Calibri"/>
            </a:endParaRPr>
          </a:p>
        </p:txBody>
      </p:sp>
      <p:grpSp>
        <p:nvGrpSpPr>
          <p:cNvPr id="16" name="Group 15">
            <a:extLst>
              <a:ext uri="{FF2B5EF4-FFF2-40B4-BE49-F238E27FC236}">
                <a16:creationId xmlns:a16="http://schemas.microsoft.com/office/drawing/2014/main" id="{D2D1EC1A-AC38-CC4B-9C92-9FF59C065A18}"/>
              </a:ext>
            </a:extLst>
          </p:cNvPr>
          <p:cNvGrpSpPr/>
          <p:nvPr/>
        </p:nvGrpSpPr>
        <p:grpSpPr>
          <a:xfrm>
            <a:off x="8142390" y="112037"/>
            <a:ext cx="3482648" cy="5915750"/>
            <a:chOff x="8436424" y="337458"/>
            <a:chExt cx="3482648" cy="5915750"/>
          </a:xfrm>
        </p:grpSpPr>
        <p:pic>
          <p:nvPicPr>
            <p:cNvPr id="17" name="Picture 16">
              <a:extLst>
                <a:ext uri="{FF2B5EF4-FFF2-40B4-BE49-F238E27FC236}">
                  <a16:creationId xmlns:a16="http://schemas.microsoft.com/office/drawing/2014/main" id="{CBAC814B-20BB-914F-AA96-22F341CD02FE}"/>
                </a:ext>
              </a:extLst>
            </p:cNvPr>
            <p:cNvPicPr>
              <a:picLocks noChangeAspect="1"/>
            </p:cNvPicPr>
            <p:nvPr/>
          </p:nvPicPr>
          <p:blipFill>
            <a:blip r:embed="rId3"/>
            <a:stretch>
              <a:fillRect/>
            </a:stretch>
          </p:blipFill>
          <p:spPr>
            <a:xfrm>
              <a:off x="8574648" y="4507323"/>
              <a:ext cx="2379668" cy="1689971"/>
            </a:xfrm>
            <a:prstGeom prst="rect">
              <a:avLst/>
            </a:prstGeom>
          </p:spPr>
        </p:pic>
        <p:pic>
          <p:nvPicPr>
            <p:cNvPr id="18" name="Picture 17">
              <a:extLst>
                <a:ext uri="{FF2B5EF4-FFF2-40B4-BE49-F238E27FC236}">
                  <a16:creationId xmlns:a16="http://schemas.microsoft.com/office/drawing/2014/main" id="{721385A7-F008-634C-A3D7-80904B568DE7}"/>
                </a:ext>
              </a:extLst>
            </p:cNvPr>
            <p:cNvPicPr>
              <a:picLocks noChangeAspect="1"/>
            </p:cNvPicPr>
            <p:nvPr/>
          </p:nvPicPr>
          <p:blipFill>
            <a:blip r:embed="rId3"/>
            <a:stretch>
              <a:fillRect/>
            </a:stretch>
          </p:blipFill>
          <p:spPr>
            <a:xfrm>
              <a:off x="8583737" y="412587"/>
              <a:ext cx="2379668" cy="1689971"/>
            </a:xfrm>
            <a:prstGeom prst="rect">
              <a:avLst/>
            </a:prstGeom>
          </p:spPr>
        </p:pic>
        <p:sp>
          <p:nvSpPr>
            <p:cNvPr id="19" name="Rectangle 18">
              <a:extLst>
                <a:ext uri="{FF2B5EF4-FFF2-40B4-BE49-F238E27FC236}">
                  <a16:creationId xmlns:a16="http://schemas.microsoft.com/office/drawing/2014/main" id="{3BF8800B-8F7E-184D-B41C-C7CAAFD398BF}"/>
                </a:ext>
              </a:extLst>
            </p:cNvPr>
            <p:cNvSpPr/>
            <p:nvPr/>
          </p:nvSpPr>
          <p:spPr>
            <a:xfrm>
              <a:off x="8436424" y="337458"/>
              <a:ext cx="2821651" cy="5878285"/>
            </a:xfrm>
            <a:prstGeom prst="rect">
              <a:avLst/>
            </a:prstGeom>
            <a:noFill/>
            <a:ln w="476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U"/>
            </a:p>
          </p:txBody>
        </p:sp>
        <p:sp>
          <p:nvSpPr>
            <p:cNvPr id="20" name="TextBox 19">
              <a:extLst>
                <a:ext uri="{FF2B5EF4-FFF2-40B4-BE49-F238E27FC236}">
                  <a16:creationId xmlns:a16="http://schemas.microsoft.com/office/drawing/2014/main" id="{8594E14F-9353-9C42-8797-A0A9154AE2F5}"/>
                </a:ext>
              </a:extLst>
            </p:cNvPr>
            <p:cNvSpPr txBox="1"/>
            <p:nvPr/>
          </p:nvSpPr>
          <p:spPr>
            <a:xfrm>
              <a:off x="9764482" y="2057400"/>
              <a:ext cx="338554" cy="461665"/>
            </a:xfrm>
            <a:prstGeom prst="rect">
              <a:avLst/>
            </a:prstGeom>
            <a:noFill/>
          </p:spPr>
          <p:txBody>
            <a:bodyPr wrap="none" rtlCol="0">
              <a:spAutoFit/>
            </a:bodyPr>
            <a:lstStyle/>
            <a:p>
              <a:r>
                <a:rPr lang="en-LU" sz="2400" b="1" dirty="0"/>
                <a:t>+</a:t>
              </a:r>
            </a:p>
          </p:txBody>
        </p:sp>
        <p:pic>
          <p:nvPicPr>
            <p:cNvPr id="21" name="Picture 20">
              <a:extLst>
                <a:ext uri="{FF2B5EF4-FFF2-40B4-BE49-F238E27FC236}">
                  <a16:creationId xmlns:a16="http://schemas.microsoft.com/office/drawing/2014/main" id="{FD5AF1D4-E117-EB45-9B46-30AAE03ABD96}"/>
                </a:ext>
              </a:extLst>
            </p:cNvPr>
            <p:cNvPicPr>
              <a:picLocks noChangeAspect="1"/>
            </p:cNvPicPr>
            <p:nvPr/>
          </p:nvPicPr>
          <p:blipFill>
            <a:blip r:embed="rId3"/>
            <a:stretch>
              <a:fillRect/>
            </a:stretch>
          </p:blipFill>
          <p:spPr>
            <a:xfrm>
              <a:off x="8540192" y="2429518"/>
              <a:ext cx="2379668" cy="1689971"/>
            </a:xfrm>
            <a:prstGeom prst="rect">
              <a:avLst/>
            </a:prstGeom>
          </p:spPr>
        </p:pic>
        <p:sp>
          <p:nvSpPr>
            <p:cNvPr id="22" name="TextBox 21">
              <a:extLst>
                <a:ext uri="{FF2B5EF4-FFF2-40B4-BE49-F238E27FC236}">
                  <a16:creationId xmlns:a16="http://schemas.microsoft.com/office/drawing/2014/main" id="{3744C6C7-0F61-3148-A4B0-E952AF8C7011}"/>
                </a:ext>
              </a:extLst>
            </p:cNvPr>
            <p:cNvSpPr txBox="1"/>
            <p:nvPr/>
          </p:nvSpPr>
          <p:spPr>
            <a:xfrm>
              <a:off x="9777166" y="4026346"/>
              <a:ext cx="338554" cy="461665"/>
            </a:xfrm>
            <a:prstGeom prst="rect">
              <a:avLst/>
            </a:prstGeom>
            <a:noFill/>
          </p:spPr>
          <p:txBody>
            <a:bodyPr wrap="none" rtlCol="0">
              <a:spAutoFit/>
            </a:bodyPr>
            <a:lstStyle/>
            <a:p>
              <a:r>
                <a:rPr lang="en-LU" sz="2400" b="1" dirty="0"/>
                <a:t>+</a:t>
              </a:r>
            </a:p>
          </p:txBody>
        </p:sp>
        <p:cxnSp>
          <p:nvCxnSpPr>
            <p:cNvPr id="23" name="Straight Arrow Connector 22">
              <a:extLst>
                <a:ext uri="{FF2B5EF4-FFF2-40B4-BE49-F238E27FC236}">
                  <a16:creationId xmlns:a16="http://schemas.microsoft.com/office/drawing/2014/main" id="{53D0B609-B3D7-B94D-89DB-C5C7D9EFD3D1}"/>
                </a:ext>
              </a:extLst>
            </p:cNvPr>
            <p:cNvCxnSpPr/>
            <p:nvPr/>
          </p:nvCxnSpPr>
          <p:spPr>
            <a:xfrm>
              <a:off x="11549739" y="348344"/>
              <a:ext cx="0" cy="585983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C81A2A04-F84B-F141-ACB1-6D29B6483E8E}"/>
                </a:ext>
              </a:extLst>
            </p:cNvPr>
            <p:cNvSpPr/>
            <p:nvPr/>
          </p:nvSpPr>
          <p:spPr>
            <a:xfrm rot="16200000">
              <a:off x="11295824" y="3089837"/>
              <a:ext cx="877163" cy="369332"/>
            </a:xfrm>
            <a:prstGeom prst="rect">
              <a:avLst/>
            </a:prstGeom>
          </p:spPr>
          <p:txBody>
            <a:bodyPr wrap="none">
              <a:spAutoFit/>
            </a:bodyPr>
            <a:lstStyle/>
            <a:p>
              <a:r>
                <a:rPr lang="en-CN" dirty="0"/>
                <a:t>准确率</a:t>
              </a:r>
              <a:endParaRPr lang="en-LU" dirty="0"/>
            </a:p>
          </p:txBody>
        </p:sp>
        <p:sp>
          <p:nvSpPr>
            <p:cNvPr id="25" name="Rectangle 24">
              <a:extLst>
                <a:ext uri="{FF2B5EF4-FFF2-40B4-BE49-F238E27FC236}">
                  <a16:creationId xmlns:a16="http://schemas.microsoft.com/office/drawing/2014/main" id="{3A5B05CE-67F8-AA40-BE2D-C2D568785D5E}"/>
                </a:ext>
              </a:extLst>
            </p:cNvPr>
            <p:cNvSpPr/>
            <p:nvPr/>
          </p:nvSpPr>
          <p:spPr>
            <a:xfrm>
              <a:off x="8540192" y="413678"/>
              <a:ext cx="976293" cy="369332"/>
            </a:xfrm>
            <a:prstGeom prst="rect">
              <a:avLst/>
            </a:prstGeom>
          </p:spPr>
          <p:txBody>
            <a:bodyPr wrap="none">
              <a:spAutoFit/>
            </a:bodyPr>
            <a:lstStyle/>
            <a:p>
              <a:r>
                <a:rPr lang="en-LU" dirty="0"/>
                <a:t>XGBoost</a:t>
              </a:r>
            </a:p>
          </p:txBody>
        </p:sp>
        <p:sp>
          <p:nvSpPr>
            <p:cNvPr id="26" name="TextBox 25">
              <a:extLst>
                <a:ext uri="{FF2B5EF4-FFF2-40B4-BE49-F238E27FC236}">
                  <a16:creationId xmlns:a16="http://schemas.microsoft.com/office/drawing/2014/main" id="{E898925E-3E87-0F48-AAC9-476A443302B2}"/>
                </a:ext>
              </a:extLst>
            </p:cNvPr>
            <p:cNvSpPr txBox="1"/>
            <p:nvPr/>
          </p:nvSpPr>
          <p:spPr>
            <a:xfrm rot="5400000">
              <a:off x="9844684" y="5942866"/>
              <a:ext cx="312906" cy="307777"/>
            </a:xfrm>
            <a:prstGeom prst="rect">
              <a:avLst/>
            </a:prstGeom>
            <a:noFill/>
          </p:spPr>
          <p:txBody>
            <a:bodyPr wrap="none" rtlCol="0">
              <a:spAutoFit/>
            </a:bodyPr>
            <a:lstStyle/>
            <a:p>
              <a:r>
                <a:rPr lang="en-LU" sz="1400" b="1" dirty="0"/>
                <a:t>…</a:t>
              </a:r>
            </a:p>
          </p:txBody>
        </p:sp>
      </p:grpSp>
      <p:sp>
        <p:nvSpPr>
          <p:cNvPr id="28" name="Oval 27">
            <a:extLst>
              <a:ext uri="{FF2B5EF4-FFF2-40B4-BE49-F238E27FC236}">
                <a16:creationId xmlns:a16="http://schemas.microsoft.com/office/drawing/2014/main" id="{E8D821F3-D3B7-AA4F-B776-DD111B34F13E}"/>
              </a:ext>
            </a:extLst>
          </p:cNvPr>
          <p:cNvSpPr/>
          <p:nvPr/>
        </p:nvSpPr>
        <p:spPr>
          <a:xfrm>
            <a:off x="7801291" y="-99358"/>
            <a:ext cx="3363682" cy="2353318"/>
          </a:xfrm>
          <a:prstGeom prst="ellipse">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en-LU"/>
          </a:p>
        </p:txBody>
      </p:sp>
      <p:cxnSp>
        <p:nvCxnSpPr>
          <p:cNvPr id="29" name="Straight Arrow Connector 28">
            <a:extLst>
              <a:ext uri="{FF2B5EF4-FFF2-40B4-BE49-F238E27FC236}">
                <a16:creationId xmlns:a16="http://schemas.microsoft.com/office/drawing/2014/main" id="{79007409-47E6-7747-8E59-2F7B682C122A}"/>
              </a:ext>
            </a:extLst>
          </p:cNvPr>
          <p:cNvCxnSpPr>
            <a:cxnSpLocks/>
            <a:stCxn id="28" idx="2"/>
          </p:cNvCxnSpPr>
          <p:nvPr/>
        </p:nvCxnSpPr>
        <p:spPr>
          <a:xfrm flipH="1">
            <a:off x="5016275" y="1077301"/>
            <a:ext cx="2785016" cy="112356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pic>
        <p:nvPicPr>
          <p:cNvPr id="30" name="Picture 8" descr="Une image contenant texte, carte&#10;&#10;Description générée avec un niveau de confiance très élevé">
            <a:extLst>
              <a:ext uri="{FF2B5EF4-FFF2-40B4-BE49-F238E27FC236}">
                <a16:creationId xmlns:a16="http://schemas.microsoft.com/office/drawing/2014/main" id="{69D9CB12-59C8-F047-BB7F-911A51B08E01}"/>
              </a:ext>
            </a:extLst>
          </p:cNvPr>
          <p:cNvPicPr>
            <a:picLocks noChangeAspect="1"/>
          </p:cNvPicPr>
          <p:nvPr/>
        </p:nvPicPr>
        <p:blipFill>
          <a:blip r:embed="rId3"/>
          <a:stretch>
            <a:fillRect/>
          </a:stretch>
        </p:blipFill>
        <p:spPr>
          <a:xfrm>
            <a:off x="884661" y="2376428"/>
            <a:ext cx="4882097" cy="3471432"/>
          </a:xfrm>
          <a:prstGeom prst="rect">
            <a:avLst/>
          </a:prstGeom>
        </p:spPr>
      </p:pic>
    </p:spTree>
    <p:extLst>
      <p:ext uri="{BB962C8B-B14F-4D97-AF65-F5344CB8AC3E}">
        <p14:creationId xmlns:p14="http://schemas.microsoft.com/office/powerpoint/2010/main" val="1327724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11228525"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）模型训练：</a:t>
            </a:r>
            <a:r>
              <a:rPr lang="en-US" altLang="zh-CN" sz="3200" spc="-10" dirty="0" err="1">
                <a:solidFill>
                  <a:prstClr val="black"/>
                </a:solidFill>
                <a:latin typeface="微软雅黑"/>
              </a:rPr>
              <a:t>XGBoost</a:t>
            </a:r>
            <a:r>
              <a:rPr lang="zh-CN" altLang="en-US" sz="3200" spc="-10" dirty="0">
                <a:solidFill>
                  <a:prstClr val="black"/>
                </a:solidFill>
                <a:latin typeface="微软雅黑"/>
              </a:rPr>
              <a:t>预测死亡率</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sp>
        <p:nvSpPr>
          <p:cNvPr id="7" name="Rectangle 6">
            <a:extLst>
              <a:ext uri="{FF2B5EF4-FFF2-40B4-BE49-F238E27FC236}">
                <a16:creationId xmlns:a16="http://schemas.microsoft.com/office/drawing/2014/main" id="{48BC3F91-9F24-C342-9437-E2BABBD7A293}"/>
              </a:ext>
            </a:extLst>
          </p:cNvPr>
          <p:cNvSpPr/>
          <p:nvPr/>
        </p:nvSpPr>
        <p:spPr>
          <a:xfrm>
            <a:off x="978584" y="1610277"/>
            <a:ext cx="4427815" cy="400110"/>
          </a:xfrm>
          <a:prstGeom prst="rect">
            <a:avLst/>
          </a:prstGeom>
        </p:spPr>
        <p:txBody>
          <a:bodyPr wrap="none" anchor="t">
            <a:spAutoFit/>
          </a:bodyPr>
          <a:lstStyle/>
          <a:p>
            <a:r>
              <a:rPr lang="en-CN" sz="2000" b="1" u="sng" dirty="0">
                <a:solidFill>
                  <a:srgbClr val="000000"/>
                </a:solidFill>
              </a:rPr>
              <a:t>在步骤</a:t>
            </a:r>
            <a:r>
              <a:rPr lang="en-US" altLang="zh-CN" sz="2000" b="1" u="sng" dirty="0">
                <a:solidFill>
                  <a:srgbClr val="000000"/>
                </a:solidFill>
              </a:rPr>
              <a:t>1-2</a:t>
            </a:r>
            <a:r>
              <a:rPr lang="zh-CN" altLang="en-US" sz="2000" b="1" u="sng" dirty="0">
                <a:solidFill>
                  <a:srgbClr val="000000"/>
                </a:solidFill>
              </a:rPr>
              <a:t>过程中</a:t>
            </a:r>
            <a:r>
              <a:rPr lang="en-LU" sz="2000" b="1" u="sng">
                <a:solidFill>
                  <a:srgbClr val="000000"/>
                </a:solidFill>
              </a:rPr>
              <a:t>: </a:t>
            </a:r>
            <a:r>
              <a:rPr lang="en-CN" sz="2000" b="1" u="sng" dirty="0">
                <a:solidFill>
                  <a:srgbClr val="000000"/>
                </a:solidFill>
              </a:rPr>
              <a:t>特征选择</a:t>
            </a:r>
            <a:r>
              <a:rPr lang="en-US" altLang="zh-CN" sz="2000" b="1" u="sng" dirty="0">
                <a:solidFill>
                  <a:srgbClr val="000000"/>
                </a:solidFill>
              </a:rPr>
              <a:t>/</a:t>
            </a:r>
            <a:r>
              <a:rPr lang="zh-CN" altLang="en-US" sz="2000" b="1" u="sng" dirty="0">
                <a:solidFill>
                  <a:srgbClr val="000000"/>
                </a:solidFill>
              </a:rPr>
              <a:t>模型优化</a:t>
            </a:r>
            <a:endParaRPr lang="fr-FR" sz="2000" b="1" u="sng" dirty="0">
              <a:solidFill>
                <a:srgbClr val="000000"/>
              </a:solidFill>
              <a:cs typeface="Calibri"/>
            </a:endParaRPr>
          </a:p>
        </p:txBody>
      </p:sp>
      <p:pic>
        <p:nvPicPr>
          <p:cNvPr id="30" name="Picture 8" descr="Une image contenant texte, carte&#10;&#10;Description générée avec un niveau de confiance très élevé">
            <a:extLst>
              <a:ext uri="{FF2B5EF4-FFF2-40B4-BE49-F238E27FC236}">
                <a16:creationId xmlns:a16="http://schemas.microsoft.com/office/drawing/2014/main" id="{69D9CB12-59C8-F047-BB7F-911A51B08E01}"/>
              </a:ext>
            </a:extLst>
          </p:cNvPr>
          <p:cNvPicPr>
            <a:picLocks noChangeAspect="1"/>
          </p:cNvPicPr>
          <p:nvPr/>
        </p:nvPicPr>
        <p:blipFill>
          <a:blip r:embed="rId3"/>
          <a:stretch>
            <a:fillRect/>
          </a:stretch>
        </p:blipFill>
        <p:spPr>
          <a:xfrm>
            <a:off x="884661" y="2376428"/>
            <a:ext cx="4882097" cy="3471432"/>
          </a:xfrm>
          <a:prstGeom prst="rect">
            <a:avLst/>
          </a:prstGeom>
        </p:spPr>
      </p:pic>
      <p:sp>
        <p:nvSpPr>
          <p:cNvPr id="2" name="TextBox 1">
            <a:extLst>
              <a:ext uri="{FF2B5EF4-FFF2-40B4-BE49-F238E27FC236}">
                <a16:creationId xmlns:a16="http://schemas.microsoft.com/office/drawing/2014/main" id="{5E21A084-ED19-DF49-8900-461CCDE91152}"/>
              </a:ext>
            </a:extLst>
          </p:cNvPr>
          <p:cNvSpPr txBox="1"/>
          <p:nvPr/>
        </p:nvSpPr>
        <p:spPr>
          <a:xfrm>
            <a:off x="8088520" y="990828"/>
            <a:ext cx="3621742" cy="954107"/>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pPr algn="l"/>
            <a:r>
              <a:rPr lang="en-CN" sz="2800" b="1" dirty="0">
                <a:latin typeface="+mn-ea"/>
              </a:rPr>
              <a:t>采用贪婪搜索策略选择决定树生长的特征</a:t>
            </a:r>
          </a:p>
        </p:txBody>
      </p:sp>
      <p:sp>
        <p:nvSpPr>
          <p:cNvPr id="27" name="Rectangle 26">
            <a:extLst>
              <a:ext uri="{FF2B5EF4-FFF2-40B4-BE49-F238E27FC236}">
                <a16:creationId xmlns:a16="http://schemas.microsoft.com/office/drawing/2014/main" id="{BF0A8FB0-6246-B949-B7C1-1F6BBE165EB8}"/>
              </a:ext>
            </a:extLst>
          </p:cNvPr>
          <p:cNvSpPr/>
          <p:nvPr/>
        </p:nvSpPr>
        <p:spPr>
          <a:xfrm>
            <a:off x="6425244" y="2207151"/>
            <a:ext cx="4617575" cy="400110"/>
          </a:xfrm>
          <a:prstGeom prst="rect">
            <a:avLst/>
          </a:prstGeom>
        </p:spPr>
        <p:txBody>
          <a:bodyPr wrap="square" anchor="t">
            <a:spAutoFit/>
          </a:bodyPr>
          <a:lstStyle/>
          <a:p>
            <a:pPr algn="ctr"/>
            <a:r>
              <a:rPr lang="nl-BE" sz="2000" dirty="0">
                <a:cs typeface="Calibri"/>
              </a:rPr>
              <a:t>贪婪策略</a:t>
            </a:r>
            <a:r>
              <a:rPr lang="zh-CN" altLang="en-US" sz="2000" dirty="0">
                <a:cs typeface="Calibri"/>
              </a:rPr>
              <a:t> </a:t>
            </a:r>
            <a:r>
              <a:rPr lang="nl-BE" sz="2000" dirty="0">
                <a:cs typeface="Calibri"/>
              </a:rPr>
              <a:t>(部分生物学指标/特征)</a:t>
            </a:r>
            <a:endParaRPr lang="fr-FR" sz="2400" dirty="0">
              <a:cs typeface="Calibri"/>
            </a:endParaRPr>
          </a:p>
        </p:txBody>
      </p:sp>
      <p:sp>
        <p:nvSpPr>
          <p:cNvPr id="45" name="Rectangle 44">
            <a:extLst>
              <a:ext uri="{FF2B5EF4-FFF2-40B4-BE49-F238E27FC236}">
                <a16:creationId xmlns:a16="http://schemas.microsoft.com/office/drawing/2014/main" id="{60DED54B-21F6-E744-B3C2-95C6055B3431}"/>
              </a:ext>
            </a:extLst>
          </p:cNvPr>
          <p:cNvSpPr/>
          <p:nvPr/>
        </p:nvSpPr>
        <p:spPr>
          <a:xfrm>
            <a:off x="6484704" y="5772990"/>
            <a:ext cx="4617575" cy="400110"/>
          </a:xfrm>
          <a:prstGeom prst="rect">
            <a:avLst/>
          </a:prstGeom>
        </p:spPr>
        <p:txBody>
          <a:bodyPr wrap="square" anchor="t">
            <a:spAutoFit/>
          </a:bodyPr>
          <a:lstStyle/>
          <a:p>
            <a:pPr algn="ctr"/>
            <a:r>
              <a:rPr lang="en-US" sz="2000" b="1" dirty="0" err="1">
                <a:solidFill>
                  <a:prstClr val="black"/>
                </a:solidFill>
                <a:latin typeface="Calibri" panose="020F0502020204030204"/>
                <a:cs typeface="Calibri"/>
              </a:rPr>
              <a:t>特征选择的一种方法</a:t>
            </a:r>
            <a:endParaRPr lang="fr-FR" sz="2400" b="1" dirty="0">
              <a:solidFill>
                <a:prstClr val="black"/>
              </a:solidFill>
              <a:latin typeface="Calibri" panose="020F0502020204030204"/>
              <a:cs typeface="Calibri"/>
            </a:endParaRPr>
          </a:p>
        </p:txBody>
      </p:sp>
      <p:sp>
        <p:nvSpPr>
          <p:cNvPr id="46" name="Rectangle 45">
            <a:extLst>
              <a:ext uri="{FF2B5EF4-FFF2-40B4-BE49-F238E27FC236}">
                <a16:creationId xmlns:a16="http://schemas.microsoft.com/office/drawing/2014/main" id="{495BE6A6-0D4A-6142-B0EF-2FD4990E61CC}"/>
              </a:ext>
            </a:extLst>
          </p:cNvPr>
          <p:cNvSpPr/>
          <p:nvPr/>
        </p:nvSpPr>
        <p:spPr>
          <a:xfrm>
            <a:off x="6262120" y="2684204"/>
            <a:ext cx="5045219" cy="287101"/>
          </a:xfrm>
          <a:prstGeom prst="rect">
            <a:avLst/>
          </a:prstGeom>
          <a:solidFill>
            <a:srgbClr val="002060"/>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CN" kern="0" dirty="0">
                <a:solidFill>
                  <a:prstClr val="white"/>
                </a:solidFill>
                <a:latin typeface="Calibri" panose="020F0502020204030204"/>
              </a:rPr>
              <a:t>所有特征</a:t>
            </a:r>
            <a:endParaRPr kumimoji="0" lang="en-LU"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cxnSp>
        <p:nvCxnSpPr>
          <p:cNvPr id="47" name="Straight Arrow Connector 46">
            <a:extLst>
              <a:ext uri="{FF2B5EF4-FFF2-40B4-BE49-F238E27FC236}">
                <a16:creationId xmlns:a16="http://schemas.microsoft.com/office/drawing/2014/main" id="{256B4539-F694-2147-92E7-65AAF9F48F31}"/>
              </a:ext>
            </a:extLst>
          </p:cNvPr>
          <p:cNvCxnSpPr>
            <a:cxnSpLocks/>
          </p:cNvCxnSpPr>
          <p:nvPr/>
        </p:nvCxnSpPr>
        <p:spPr>
          <a:xfrm flipH="1">
            <a:off x="8793493" y="3029361"/>
            <a:ext cx="1" cy="253256"/>
          </a:xfrm>
          <a:prstGeom prst="straightConnector1">
            <a:avLst/>
          </a:prstGeom>
          <a:noFill/>
          <a:ln w="6350" cap="flat" cmpd="sng" algn="ctr">
            <a:solidFill>
              <a:srgbClr val="4472C4"/>
            </a:solidFill>
            <a:prstDash val="solid"/>
            <a:miter lim="800000"/>
            <a:tailEnd type="triangle"/>
          </a:ln>
          <a:effectLst/>
        </p:spPr>
      </p:cxnSp>
      <p:sp>
        <p:nvSpPr>
          <p:cNvPr id="48" name="Rectangle 47">
            <a:extLst>
              <a:ext uri="{FF2B5EF4-FFF2-40B4-BE49-F238E27FC236}">
                <a16:creationId xmlns:a16="http://schemas.microsoft.com/office/drawing/2014/main" id="{3D5C7C26-D277-1542-BC62-0DB76B8698B3}"/>
              </a:ext>
            </a:extLst>
          </p:cNvPr>
          <p:cNvSpPr/>
          <p:nvPr/>
        </p:nvSpPr>
        <p:spPr>
          <a:xfrm>
            <a:off x="6402939" y="3334271"/>
            <a:ext cx="1513379" cy="307777"/>
          </a:xfrm>
          <a:prstGeom prst="rect">
            <a:avLst/>
          </a:prstGeom>
          <a:solidFill>
            <a:srgbClr val="44546A">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800" b="0" i="0" u="none" strike="noStrike" kern="0" cap="none" spc="0" normalizeH="0" baseline="0" noProof="0" dirty="0">
                <a:ln>
                  <a:noFill/>
                </a:ln>
                <a:solidFill>
                  <a:prstClr val="white"/>
                </a:solidFill>
                <a:effectLst/>
                <a:uLnTx/>
                <a:uFillTx/>
                <a:latin typeface="Calibri" panose="020F0502020204030204"/>
                <a:ea typeface="+mn-ea"/>
                <a:cs typeface="+mn-cs"/>
              </a:rPr>
              <a:t>第一个特征</a:t>
            </a:r>
            <a:endParaRPr kumimoji="0" lang="en-LU"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49" name="Rectangle 48">
            <a:extLst>
              <a:ext uri="{FF2B5EF4-FFF2-40B4-BE49-F238E27FC236}">
                <a16:creationId xmlns:a16="http://schemas.microsoft.com/office/drawing/2014/main" id="{BFD67277-09A6-8243-AF43-280978B0E44E}"/>
              </a:ext>
            </a:extLst>
          </p:cNvPr>
          <p:cNvSpPr/>
          <p:nvPr/>
        </p:nvSpPr>
        <p:spPr>
          <a:xfrm>
            <a:off x="7197843" y="3289290"/>
            <a:ext cx="4731657" cy="338554"/>
          </a:xfrm>
          <a:prstGeom prst="rect">
            <a:avLst/>
          </a:prstGeom>
        </p:spPr>
        <p:txBody>
          <a:bodyPr wrap="square" anchor="t">
            <a:spAutoFit/>
          </a:bodyPr>
          <a:lstStyle/>
          <a:p>
            <a:pPr algn="r"/>
            <a:r>
              <a:rPr lang="nl-BE" sz="1600" dirty="0">
                <a:solidFill>
                  <a:prstClr val="black"/>
                </a:solidFill>
                <a:latin typeface="Calibri" panose="020F0502020204030204"/>
                <a:cs typeface="Calibri"/>
              </a:rPr>
              <a:t>(交叉验证验证训练集的预测效果)</a:t>
            </a:r>
            <a:endParaRPr lang="fr-FR" dirty="0">
              <a:solidFill>
                <a:prstClr val="black"/>
              </a:solidFill>
              <a:latin typeface="Calibri" panose="020F0502020204030204"/>
              <a:cs typeface="Calibri"/>
            </a:endParaRPr>
          </a:p>
        </p:txBody>
      </p:sp>
      <p:cxnSp>
        <p:nvCxnSpPr>
          <p:cNvPr id="50" name="Straight Arrow Connector 49">
            <a:extLst>
              <a:ext uri="{FF2B5EF4-FFF2-40B4-BE49-F238E27FC236}">
                <a16:creationId xmlns:a16="http://schemas.microsoft.com/office/drawing/2014/main" id="{86048D1A-19BC-FB40-A39C-799453540C6B}"/>
              </a:ext>
            </a:extLst>
          </p:cNvPr>
          <p:cNvCxnSpPr>
            <a:cxnSpLocks/>
          </p:cNvCxnSpPr>
          <p:nvPr/>
        </p:nvCxnSpPr>
        <p:spPr>
          <a:xfrm flipH="1">
            <a:off x="8793492" y="3730138"/>
            <a:ext cx="1" cy="468288"/>
          </a:xfrm>
          <a:prstGeom prst="straightConnector1">
            <a:avLst/>
          </a:prstGeom>
          <a:noFill/>
          <a:ln w="6350" cap="flat" cmpd="sng" algn="ctr">
            <a:solidFill>
              <a:srgbClr val="4472C4"/>
            </a:solidFill>
            <a:prstDash val="solid"/>
            <a:miter lim="800000"/>
            <a:tailEnd type="triangle"/>
          </a:ln>
          <a:effectLst/>
        </p:spPr>
      </p:cxnSp>
      <p:sp>
        <p:nvSpPr>
          <p:cNvPr id="51" name="Rectangle 50">
            <a:extLst>
              <a:ext uri="{FF2B5EF4-FFF2-40B4-BE49-F238E27FC236}">
                <a16:creationId xmlns:a16="http://schemas.microsoft.com/office/drawing/2014/main" id="{2BCB1E66-377C-904F-B557-768FC4B142F8}"/>
              </a:ext>
            </a:extLst>
          </p:cNvPr>
          <p:cNvSpPr/>
          <p:nvPr/>
        </p:nvSpPr>
        <p:spPr>
          <a:xfrm>
            <a:off x="6421579" y="4254141"/>
            <a:ext cx="1513379" cy="307777"/>
          </a:xfrm>
          <a:prstGeom prst="rect">
            <a:avLst/>
          </a:prstGeom>
          <a:solidFill>
            <a:srgbClr val="44546A">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800" b="0" i="0" u="none" strike="noStrike" kern="0" cap="none" spc="0" normalizeH="0" baseline="0" noProof="0" dirty="0">
                <a:ln>
                  <a:noFill/>
                </a:ln>
                <a:solidFill>
                  <a:prstClr val="white"/>
                </a:solidFill>
                <a:effectLst/>
                <a:uLnTx/>
                <a:uFillTx/>
                <a:latin typeface="Calibri" panose="020F0502020204030204"/>
                <a:ea typeface="+mn-ea"/>
                <a:cs typeface="+mn-cs"/>
              </a:rPr>
              <a:t>第一个特征</a:t>
            </a:r>
            <a:endParaRPr kumimoji="0" lang="en-LU"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2" name="Rectangle 51">
            <a:extLst>
              <a:ext uri="{FF2B5EF4-FFF2-40B4-BE49-F238E27FC236}">
                <a16:creationId xmlns:a16="http://schemas.microsoft.com/office/drawing/2014/main" id="{7D64EC5C-9DA9-5149-BAE2-FF48177886E0}"/>
              </a:ext>
            </a:extLst>
          </p:cNvPr>
          <p:cNvSpPr/>
          <p:nvPr/>
        </p:nvSpPr>
        <p:spPr>
          <a:xfrm>
            <a:off x="7961308" y="4257119"/>
            <a:ext cx="1672013" cy="307776"/>
          </a:xfrm>
          <a:prstGeom prst="rect">
            <a:avLst/>
          </a:prstGeom>
          <a:solidFill>
            <a:srgbClr val="44546A">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CN" kern="0" dirty="0">
                <a:solidFill>
                  <a:prstClr val="white"/>
                </a:solidFill>
                <a:latin typeface="Calibri" panose="020F0502020204030204"/>
              </a:rPr>
              <a:t>第二个特征</a:t>
            </a:r>
            <a:endParaRPr kumimoji="0" lang="en-LU"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3" name="Rectangle 52">
            <a:extLst>
              <a:ext uri="{FF2B5EF4-FFF2-40B4-BE49-F238E27FC236}">
                <a16:creationId xmlns:a16="http://schemas.microsoft.com/office/drawing/2014/main" id="{21305830-40AA-7A4D-8A00-38B734AF62E2}"/>
              </a:ext>
            </a:extLst>
          </p:cNvPr>
          <p:cNvSpPr/>
          <p:nvPr/>
        </p:nvSpPr>
        <p:spPr>
          <a:xfrm>
            <a:off x="8845581" y="4223364"/>
            <a:ext cx="3227919" cy="338554"/>
          </a:xfrm>
          <a:prstGeom prst="rect">
            <a:avLst/>
          </a:prstGeom>
        </p:spPr>
        <p:txBody>
          <a:bodyPr wrap="square" anchor="t">
            <a:spAutoFit/>
          </a:bodyPr>
          <a:lstStyle/>
          <a:p>
            <a:pPr algn="ctr"/>
            <a:r>
              <a:rPr lang="nl-BE" sz="1600" b="1" dirty="0">
                <a:solidFill>
                  <a:srgbClr val="C00000"/>
                </a:solidFill>
                <a:latin typeface="Calibri" panose="020F0502020204030204"/>
                <a:cs typeface="Calibri"/>
              </a:rPr>
              <a:t>是否停止训练 ?</a:t>
            </a:r>
            <a:endParaRPr lang="fr-FR" b="1" dirty="0">
              <a:solidFill>
                <a:srgbClr val="C00000"/>
              </a:solidFill>
              <a:latin typeface="Calibri" panose="020F0502020204030204"/>
              <a:cs typeface="Calibri"/>
            </a:endParaRPr>
          </a:p>
        </p:txBody>
      </p:sp>
      <p:cxnSp>
        <p:nvCxnSpPr>
          <p:cNvPr id="54" name="Straight Arrow Connector 53">
            <a:extLst>
              <a:ext uri="{FF2B5EF4-FFF2-40B4-BE49-F238E27FC236}">
                <a16:creationId xmlns:a16="http://schemas.microsoft.com/office/drawing/2014/main" id="{74ADAC99-5895-8F4D-8347-105B447DA10C}"/>
              </a:ext>
            </a:extLst>
          </p:cNvPr>
          <p:cNvCxnSpPr>
            <a:cxnSpLocks/>
          </p:cNvCxnSpPr>
          <p:nvPr/>
        </p:nvCxnSpPr>
        <p:spPr>
          <a:xfrm flipH="1">
            <a:off x="8793492" y="4599592"/>
            <a:ext cx="1" cy="468288"/>
          </a:xfrm>
          <a:prstGeom prst="straightConnector1">
            <a:avLst/>
          </a:prstGeom>
          <a:noFill/>
          <a:ln w="6350" cap="flat" cmpd="sng" algn="ctr">
            <a:solidFill>
              <a:srgbClr val="4472C4"/>
            </a:solidFill>
            <a:prstDash val="solid"/>
            <a:miter lim="800000"/>
            <a:tailEnd type="triangle"/>
          </a:ln>
          <a:effectLst/>
        </p:spPr>
      </p:cxnSp>
      <p:sp>
        <p:nvSpPr>
          <p:cNvPr id="55" name="Rectangle 54">
            <a:extLst>
              <a:ext uri="{FF2B5EF4-FFF2-40B4-BE49-F238E27FC236}">
                <a16:creationId xmlns:a16="http://schemas.microsoft.com/office/drawing/2014/main" id="{C9E56BEB-0AD0-0644-BAEC-43FCFD50D26C}"/>
              </a:ext>
            </a:extLst>
          </p:cNvPr>
          <p:cNvSpPr/>
          <p:nvPr/>
        </p:nvSpPr>
        <p:spPr>
          <a:xfrm>
            <a:off x="6383102" y="5085137"/>
            <a:ext cx="1513379" cy="307777"/>
          </a:xfrm>
          <a:prstGeom prst="rect">
            <a:avLst/>
          </a:prstGeom>
          <a:solidFill>
            <a:srgbClr val="44546A">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800" b="0" i="0" u="none" strike="noStrike" kern="0" cap="none" spc="0" normalizeH="0" baseline="0" noProof="0" dirty="0">
                <a:ln>
                  <a:noFill/>
                </a:ln>
                <a:solidFill>
                  <a:prstClr val="white"/>
                </a:solidFill>
                <a:effectLst/>
                <a:uLnTx/>
                <a:uFillTx/>
                <a:latin typeface="Calibri" panose="020F0502020204030204"/>
                <a:ea typeface="+mn-ea"/>
                <a:cs typeface="+mn-cs"/>
              </a:rPr>
              <a:t>第一个特征</a:t>
            </a:r>
            <a:endParaRPr kumimoji="0" lang="en-LU"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6" name="Rectangle 55">
            <a:extLst>
              <a:ext uri="{FF2B5EF4-FFF2-40B4-BE49-F238E27FC236}">
                <a16:creationId xmlns:a16="http://schemas.microsoft.com/office/drawing/2014/main" id="{D654E380-C918-8E49-8440-6AF6F851ED43}"/>
              </a:ext>
            </a:extLst>
          </p:cNvPr>
          <p:cNvSpPr/>
          <p:nvPr/>
        </p:nvSpPr>
        <p:spPr>
          <a:xfrm>
            <a:off x="7949713" y="5085137"/>
            <a:ext cx="1672013" cy="307776"/>
          </a:xfrm>
          <a:prstGeom prst="rect">
            <a:avLst/>
          </a:prstGeom>
          <a:solidFill>
            <a:srgbClr val="44546A">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800" b="0" i="0" u="none" strike="noStrike" kern="0" cap="none" spc="0" normalizeH="0" baseline="0" noProof="0" dirty="0">
                <a:ln>
                  <a:noFill/>
                </a:ln>
                <a:solidFill>
                  <a:prstClr val="white"/>
                </a:solidFill>
                <a:effectLst/>
                <a:uLnTx/>
                <a:uFillTx/>
                <a:latin typeface="Calibri" panose="020F0502020204030204"/>
                <a:ea typeface="+mn-ea"/>
                <a:cs typeface="+mn-cs"/>
              </a:rPr>
              <a:t>第二个特征</a:t>
            </a:r>
            <a:endParaRPr kumimoji="0" lang="en-LU"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7" name="Rectangle 56">
            <a:extLst>
              <a:ext uri="{FF2B5EF4-FFF2-40B4-BE49-F238E27FC236}">
                <a16:creationId xmlns:a16="http://schemas.microsoft.com/office/drawing/2014/main" id="{68B1F07B-D217-EF41-B80D-56B40D8B5A77}"/>
              </a:ext>
            </a:extLst>
          </p:cNvPr>
          <p:cNvSpPr/>
          <p:nvPr/>
        </p:nvSpPr>
        <p:spPr>
          <a:xfrm>
            <a:off x="9673228" y="5085137"/>
            <a:ext cx="1672013" cy="307776"/>
          </a:xfrm>
          <a:prstGeom prst="rect">
            <a:avLst/>
          </a:prstGeom>
          <a:solidFill>
            <a:srgbClr val="44546A">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800" b="0" i="0" u="none" strike="noStrike" kern="0" cap="none" spc="0" normalizeH="0" baseline="0" noProof="0" dirty="0">
                <a:ln>
                  <a:noFill/>
                </a:ln>
                <a:solidFill>
                  <a:prstClr val="white"/>
                </a:solidFill>
                <a:effectLst/>
                <a:uLnTx/>
                <a:uFillTx/>
                <a:latin typeface="Calibri" panose="020F0502020204030204"/>
                <a:ea typeface="+mn-ea"/>
                <a:cs typeface="+mn-cs"/>
              </a:rPr>
              <a:t>第三个特征</a:t>
            </a:r>
            <a:endParaRPr kumimoji="0" lang="en-LU"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8" name="Rectangle 57">
            <a:extLst>
              <a:ext uri="{FF2B5EF4-FFF2-40B4-BE49-F238E27FC236}">
                <a16:creationId xmlns:a16="http://schemas.microsoft.com/office/drawing/2014/main" id="{6753EF15-9F20-5542-991A-745AC06BE2A2}"/>
              </a:ext>
            </a:extLst>
          </p:cNvPr>
          <p:cNvSpPr/>
          <p:nvPr/>
        </p:nvSpPr>
        <p:spPr>
          <a:xfrm rot="5400000">
            <a:off x="8570908" y="5058918"/>
            <a:ext cx="254528" cy="954107"/>
          </a:xfrm>
          <a:prstGeom prst="rect">
            <a:avLst/>
          </a:prstGeom>
        </p:spPr>
        <p:txBody>
          <a:bodyPr wrap="square" anchor="t">
            <a:spAutoFit/>
          </a:bodyPr>
          <a:lstStyle/>
          <a:p>
            <a:pPr algn="r"/>
            <a:r>
              <a:rPr lang="nl-BE" sz="2800" dirty="0">
                <a:solidFill>
                  <a:prstClr val="black"/>
                </a:solidFill>
                <a:latin typeface="Calibri" panose="020F0502020204030204"/>
                <a:cs typeface="Calibri"/>
              </a:rPr>
              <a:t>…</a:t>
            </a:r>
          </a:p>
          <a:p>
            <a:pPr algn="r"/>
            <a:endParaRPr lang="nl-BE" sz="2800" dirty="0">
              <a:solidFill>
                <a:prstClr val="black"/>
              </a:solidFill>
              <a:latin typeface="Calibri" panose="020F0502020204030204"/>
              <a:cs typeface="Calibri"/>
            </a:endParaRPr>
          </a:p>
        </p:txBody>
      </p:sp>
    </p:spTree>
    <p:extLst>
      <p:ext uri="{BB962C8B-B14F-4D97-AF65-F5344CB8AC3E}">
        <p14:creationId xmlns:p14="http://schemas.microsoft.com/office/powerpoint/2010/main" val="1056778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4922113"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a:t>
            </a:r>
            <a:r>
              <a:rPr lang="zh-CN" altLang="en-CN" sz="3200" spc="-10" dirty="0">
                <a:solidFill>
                  <a:prstClr val="black"/>
                </a:solidFill>
                <a:latin typeface="微软雅黑"/>
              </a:rPr>
              <a:t>预测</a:t>
            </a:r>
            <a:r>
              <a:rPr lang="zh-CN" altLang="en-US" sz="3200" spc="-10" dirty="0">
                <a:solidFill>
                  <a:prstClr val="black"/>
                </a:solidFill>
                <a:latin typeface="微软雅黑"/>
              </a:rPr>
              <a:t>结果</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sp>
        <p:nvSpPr>
          <p:cNvPr id="3" name="TextBox 2">
            <a:extLst>
              <a:ext uri="{FF2B5EF4-FFF2-40B4-BE49-F238E27FC236}">
                <a16:creationId xmlns:a16="http://schemas.microsoft.com/office/drawing/2014/main" id="{9B0ACB89-68F5-B34E-9139-714072D08F2E}"/>
              </a:ext>
            </a:extLst>
          </p:cNvPr>
          <p:cNvSpPr txBox="1"/>
          <p:nvPr/>
        </p:nvSpPr>
        <p:spPr>
          <a:xfrm>
            <a:off x="1164243" y="1498850"/>
            <a:ext cx="9863514" cy="1569660"/>
          </a:xfrm>
          <a:prstGeom prst="rect">
            <a:avLst/>
          </a:prstGeom>
          <a:noFill/>
        </p:spPr>
        <p:txBody>
          <a:bodyPr wrap="square" rtlCol="0">
            <a:spAutoFit/>
          </a:bodyPr>
          <a:lstStyle/>
          <a:p>
            <a:r>
              <a:rPr lang="en-US" altLang="zh-CN" sz="3200" b="1" dirty="0">
                <a:solidFill>
                  <a:schemeClr val="accent1"/>
                </a:solidFill>
              </a:rPr>
              <a:t>LDH</a:t>
            </a:r>
            <a:r>
              <a:rPr lang="zh-CN" altLang="en-US" sz="3200" b="1" dirty="0">
                <a:solidFill>
                  <a:schemeClr val="accent1"/>
                </a:solidFill>
              </a:rPr>
              <a:t>（</a:t>
            </a:r>
            <a:r>
              <a:rPr kumimoji="1" lang="zh-CN" altLang="en-US" sz="2000" dirty="0"/>
              <a:t>乳酸脱氢酶</a:t>
            </a:r>
            <a:r>
              <a:rPr lang="zh-CN" altLang="en-US" sz="3200" b="1" dirty="0">
                <a:solidFill>
                  <a:schemeClr val="accent1"/>
                </a:solidFill>
              </a:rPr>
              <a:t>）</a:t>
            </a:r>
            <a:r>
              <a:rPr lang="en-US" altLang="zh-CN" sz="3200" b="1" dirty="0">
                <a:solidFill>
                  <a:schemeClr val="accent1"/>
                </a:solidFill>
              </a:rPr>
              <a:t>, L(%)</a:t>
            </a:r>
            <a:r>
              <a:rPr lang="zh-CN" altLang="en-US" sz="3200" b="1" dirty="0">
                <a:solidFill>
                  <a:schemeClr val="accent1"/>
                </a:solidFill>
              </a:rPr>
              <a:t>（</a:t>
            </a:r>
            <a:r>
              <a:rPr kumimoji="1" lang="zh-CN" altLang="en-US" sz="2000" dirty="0"/>
              <a:t>淋巴细胞</a:t>
            </a:r>
            <a:r>
              <a:rPr lang="zh-CN" altLang="en-US" sz="3200" b="1" dirty="0">
                <a:solidFill>
                  <a:schemeClr val="accent1"/>
                </a:solidFill>
              </a:rPr>
              <a:t>）和</a:t>
            </a:r>
            <a:r>
              <a:rPr lang="en-US" altLang="zh-CN" sz="3200" b="1" dirty="0" err="1">
                <a:solidFill>
                  <a:schemeClr val="accent1"/>
                </a:solidFill>
              </a:rPr>
              <a:t>hs</a:t>
            </a:r>
            <a:r>
              <a:rPr lang="en-US" altLang="zh-CN" sz="3200" b="1" dirty="0">
                <a:solidFill>
                  <a:schemeClr val="accent1"/>
                </a:solidFill>
              </a:rPr>
              <a:t>-CRP</a:t>
            </a:r>
            <a:r>
              <a:rPr lang="zh-CN" altLang="en-US" sz="3200" b="1" dirty="0">
                <a:solidFill>
                  <a:schemeClr val="accent1"/>
                </a:solidFill>
              </a:rPr>
              <a:t>（</a:t>
            </a:r>
            <a:r>
              <a:rPr kumimoji="1" lang="zh-CN" altLang="en-US" sz="2000" dirty="0"/>
              <a:t>高敏</a:t>
            </a:r>
            <a:r>
              <a:rPr kumimoji="1" lang="en-GB" altLang="zh-CN" sz="2000" dirty="0"/>
              <a:t>C</a:t>
            </a:r>
            <a:r>
              <a:rPr kumimoji="1" lang="zh-CN" altLang="en-US" sz="2000" dirty="0"/>
              <a:t>反应蛋白</a:t>
            </a:r>
            <a:r>
              <a:rPr lang="zh-CN" altLang="en-US" sz="3200" b="1" dirty="0">
                <a:solidFill>
                  <a:schemeClr val="accent1"/>
                </a:solidFill>
              </a:rPr>
              <a:t>）是最重要的三个指标</a:t>
            </a:r>
            <a:endParaRPr lang="fr-FR" sz="3200" b="1" dirty="0">
              <a:solidFill>
                <a:schemeClr val="accent1"/>
              </a:solidFill>
            </a:endParaRPr>
          </a:p>
          <a:p>
            <a:pPr algn="l"/>
            <a:endParaRPr lang="en-CN" sz="3200" dirty="0">
              <a:latin typeface="+mn-ea"/>
            </a:endParaRPr>
          </a:p>
        </p:txBody>
      </p:sp>
      <p:pic>
        <p:nvPicPr>
          <p:cNvPr id="23" name="图片 1">
            <a:extLst>
              <a:ext uri="{FF2B5EF4-FFF2-40B4-BE49-F238E27FC236}">
                <a16:creationId xmlns:a16="http://schemas.microsoft.com/office/drawing/2014/main" id="{A2435950-C135-8148-B7F7-64E964FEF0F6}"/>
              </a:ext>
            </a:extLst>
          </p:cNvPr>
          <p:cNvPicPr>
            <a:picLocks noChangeAspect="1"/>
          </p:cNvPicPr>
          <p:nvPr/>
        </p:nvPicPr>
        <p:blipFill>
          <a:blip r:embed="rId3"/>
          <a:stretch>
            <a:fillRect/>
          </a:stretch>
        </p:blipFill>
        <p:spPr>
          <a:xfrm>
            <a:off x="5272291" y="2157145"/>
            <a:ext cx="6292180" cy="3654778"/>
          </a:xfrm>
          <a:prstGeom prst="rect">
            <a:avLst/>
          </a:prstGeom>
        </p:spPr>
      </p:pic>
      <p:sp>
        <p:nvSpPr>
          <p:cNvPr id="24" name="矩形 4">
            <a:extLst>
              <a:ext uri="{FF2B5EF4-FFF2-40B4-BE49-F238E27FC236}">
                <a16:creationId xmlns:a16="http://schemas.microsoft.com/office/drawing/2014/main" id="{EBA637FC-5714-E54D-8BD5-9B3A7F6B365E}"/>
              </a:ext>
            </a:extLst>
          </p:cNvPr>
          <p:cNvSpPr/>
          <p:nvPr/>
        </p:nvSpPr>
        <p:spPr>
          <a:xfrm>
            <a:off x="843333" y="2863361"/>
            <a:ext cx="4198919" cy="2242345"/>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 sz="2400" dirty="0">
                <a:cs typeface="Calibri"/>
              </a:rPr>
              <a:t>将</a:t>
            </a:r>
            <a:r>
              <a:rPr lang="zh-CN" altLang="en-US" sz="2400" dirty="0">
                <a:cs typeface="Calibri"/>
              </a:rPr>
              <a:t>样本随机划分为</a:t>
            </a:r>
            <a:r>
              <a:rPr lang="en-US" altLang="zh-CN" sz="2400" dirty="0">
                <a:cs typeface="Calibri"/>
              </a:rPr>
              <a:t>70%</a:t>
            </a:r>
            <a:r>
              <a:rPr lang="zh-CN" altLang="en-US" sz="2400" dirty="0">
                <a:cs typeface="Calibri"/>
              </a:rPr>
              <a:t>训练集和</a:t>
            </a:r>
            <a:r>
              <a:rPr lang="en-US" altLang="zh-CN" sz="2400" dirty="0">
                <a:cs typeface="Calibri"/>
              </a:rPr>
              <a:t>30%</a:t>
            </a:r>
            <a:r>
              <a:rPr lang="zh-CN" altLang="en-US" sz="2400" dirty="0">
                <a:cs typeface="Calibri"/>
              </a:rPr>
              <a:t>验证集</a:t>
            </a:r>
            <a:endParaRPr lang="en" altLang="zh-CN" sz="2400" dirty="0">
              <a:cs typeface="Calibri"/>
            </a:endParaRPr>
          </a:p>
          <a:p>
            <a:pPr marL="285750" indent="-285750">
              <a:lnSpc>
                <a:spcPct val="150000"/>
              </a:lnSpc>
              <a:buFont typeface="Arial" panose="020B0604020202020204" pitchFamily="34" charset="0"/>
              <a:buChar char="•"/>
            </a:pPr>
            <a:r>
              <a:rPr lang="zh-CN" altLang="en-CN" sz="2400" dirty="0">
                <a:cs typeface="Calibri"/>
              </a:rPr>
              <a:t>重复训练</a:t>
            </a:r>
            <a:r>
              <a:rPr lang="en-US" altLang="zh-CN" sz="2400" dirty="0">
                <a:cs typeface="Calibri"/>
              </a:rPr>
              <a:t>100</a:t>
            </a:r>
            <a:r>
              <a:rPr lang="zh-CN" altLang="en-US" sz="2400" dirty="0">
                <a:cs typeface="Calibri"/>
              </a:rPr>
              <a:t>次</a:t>
            </a:r>
            <a:endParaRPr lang="en-US" altLang="zh-CN" sz="2400" dirty="0">
              <a:cs typeface="Calibri"/>
            </a:endParaRPr>
          </a:p>
          <a:p>
            <a:pPr marL="285750" indent="-285750">
              <a:lnSpc>
                <a:spcPct val="150000"/>
              </a:lnSpc>
              <a:buFont typeface="Arial" panose="020B0604020202020204" pitchFamily="34" charset="0"/>
              <a:buChar char="•"/>
            </a:pPr>
            <a:r>
              <a:rPr lang="zh-CN" altLang="en-CN" sz="2400" dirty="0">
                <a:cs typeface="Calibri"/>
              </a:rPr>
              <a:t>将</a:t>
            </a:r>
            <a:r>
              <a:rPr lang="zh-CN" altLang="en-US" sz="2400" dirty="0">
                <a:cs typeface="Calibri"/>
              </a:rPr>
              <a:t>特征根据重要性进行排序</a:t>
            </a:r>
            <a:endParaRPr lang="en" altLang="zh-CN" sz="2800" dirty="0"/>
          </a:p>
        </p:txBody>
      </p:sp>
    </p:spTree>
    <p:extLst>
      <p:ext uri="{BB962C8B-B14F-4D97-AF65-F5344CB8AC3E}">
        <p14:creationId xmlns:p14="http://schemas.microsoft.com/office/powerpoint/2010/main" val="3127720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4922113"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a:t>
            </a:r>
            <a:r>
              <a:rPr lang="zh-CN" altLang="en-CN" sz="3200" spc="-10" dirty="0">
                <a:solidFill>
                  <a:prstClr val="black"/>
                </a:solidFill>
                <a:latin typeface="微软雅黑"/>
              </a:rPr>
              <a:t>预测</a:t>
            </a:r>
            <a:r>
              <a:rPr lang="zh-CN" altLang="en-US" sz="3200" spc="-10" dirty="0">
                <a:solidFill>
                  <a:prstClr val="black"/>
                </a:solidFill>
                <a:latin typeface="微软雅黑"/>
              </a:rPr>
              <a:t>结果</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pic>
        <p:nvPicPr>
          <p:cNvPr id="7" name="Picture 11">
            <a:extLst>
              <a:ext uri="{FF2B5EF4-FFF2-40B4-BE49-F238E27FC236}">
                <a16:creationId xmlns:a16="http://schemas.microsoft.com/office/drawing/2014/main" id="{3CEBDD9F-37AB-8A4E-A52E-F75C1D8EE936}"/>
              </a:ext>
            </a:extLst>
          </p:cNvPr>
          <p:cNvPicPr>
            <a:picLocks noChangeAspect="1"/>
          </p:cNvPicPr>
          <p:nvPr/>
        </p:nvPicPr>
        <p:blipFill>
          <a:blip r:embed="rId3"/>
          <a:stretch>
            <a:fillRect/>
          </a:stretch>
        </p:blipFill>
        <p:spPr>
          <a:xfrm>
            <a:off x="1631576" y="2374157"/>
            <a:ext cx="9395011" cy="3782934"/>
          </a:xfrm>
          <a:prstGeom prst="rect">
            <a:avLst/>
          </a:prstGeom>
          <a:ln w="12700">
            <a:solidFill>
              <a:schemeClr val="tx1"/>
            </a:solidFill>
          </a:ln>
        </p:spPr>
      </p:pic>
      <p:sp>
        <p:nvSpPr>
          <p:cNvPr id="2" name="TextBox 1">
            <a:extLst>
              <a:ext uri="{FF2B5EF4-FFF2-40B4-BE49-F238E27FC236}">
                <a16:creationId xmlns:a16="http://schemas.microsoft.com/office/drawing/2014/main" id="{7D079542-CACE-9D41-BCE2-E8E954ED805F}"/>
              </a:ext>
            </a:extLst>
          </p:cNvPr>
          <p:cNvSpPr txBox="1"/>
          <p:nvPr/>
        </p:nvSpPr>
        <p:spPr>
          <a:xfrm>
            <a:off x="788894" y="1598575"/>
            <a:ext cx="12138212" cy="584775"/>
          </a:xfrm>
          <a:prstGeom prst="rect">
            <a:avLst/>
          </a:prstGeom>
          <a:noFill/>
        </p:spPr>
        <p:txBody>
          <a:bodyPr wrap="square" rtlCol="0">
            <a:spAutoFit/>
          </a:bodyPr>
          <a:lstStyle/>
          <a:p>
            <a:r>
              <a:rPr lang="zh-CN" altLang="en-US" sz="3200" b="1" dirty="0">
                <a:solidFill>
                  <a:schemeClr val="accent1"/>
                </a:solidFill>
              </a:rPr>
              <a:t>溯源三个关键指标，实现最大死亡率预测准确性（贪婪算法）</a:t>
            </a:r>
            <a:endParaRPr lang="en-CN" sz="3200" b="1" dirty="0">
              <a:solidFill>
                <a:schemeClr val="accent1"/>
              </a:solidFill>
            </a:endParaRPr>
          </a:p>
        </p:txBody>
      </p:sp>
    </p:spTree>
    <p:extLst>
      <p:ext uri="{BB962C8B-B14F-4D97-AF65-F5344CB8AC3E}">
        <p14:creationId xmlns:p14="http://schemas.microsoft.com/office/powerpoint/2010/main" val="2471847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4922113"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a:t>
            </a:r>
            <a:r>
              <a:rPr lang="zh-CN" altLang="en-CN" sz="3200" spc="-10" dirty="0">
                <a:solidFill>
                  <a:prstClr val="black"/>
                </a:solidFill>
                <a:latin typeface="微软雅黑"/>
              </a:rPr>
              <a:t>预测</a:t>
            </a:r>
            <a:r>
              <a:rPr lang="zh-CN" altLang="en-US" sz="3200" spc="-10" dirty="0">
                <a:solidFill>
                  <a:prstClr val="black"/>
                </a:solidFill>
                <a:latin typeface="微软雅黑"/>
              </a:rPr>
              <a:t>结果</a:t>
            </a:r>
            <a:r>
              <a:rPr lang="en-US" altLang="zh-CN" sz="3200" spc="-10" dirty="0">
                <a:solidFill>
                  <a:prstClr val="black"/>
                </a:solidFill>
                <a:latin typeface="微软雅黑"/>
              </a:rPr>
              <a:t>:</a:t>
            </a:r>
            <a:r>
              <a:rPr lang="zh-CN" altLang="en-US" sz="3200" spc="-10" dirty="0">
                <a:solidFill>
                  <a:prstClr val="black"/>
                </a:solidFill>
                <a:latin typeface="微软雅黑"/>
              </a:rPr>
              <a:t>可视化</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sp>
        <p:nvSpPr>
          <p:cNvPr id="2" name="TextBox 1">
            <a:extLst>
              <a:ext uri="{FF2B5EF4-FFF2-40B4-BE49-F238E27FC236}">
                <a16:creationId xmlns:a16="http://schemas.microsoft.com/office/drawing/2014/main" id="{7D079542-CACE-9D41-BCE2-E8E954ED805F}"/>
              </a:ext>
            </a:extLst>
          </p:cNvPr>
          <p:cNvSpPr txBox="1"/>
          <p:nvPr/>
        </p:nvSpPr>
        <p:spPr>
          <a:xfrm>
            <a:off x="1806387" y="1583077"/>
            <a:ext cx="9045388" cy="584775"/>
          </a:xfrm>
          <a:prstGeom prst="rect">
            <a:avLst/>
          </a:prstGeom>
          <a:noFill/>
        </p:spPr>
        <p:txBody>
          <a:bodyPr wrap="square" rtlCol="0">
            <a:spAutoFit/>
          </a:bodyPr>
          <a:lstStyle/>
          <a:p>
            <a:r>
              <a:rPr lang="en-US" altLang="zh-CN" sz="3200" b="1" dirty="0">
                <a:solidFill>
                  <a:schemeClr val="accent1"/>
                </a:solidFill>
              </a:rPr>
              <a:t>Survival</a:t>
            </a:r>
            <a:r>
              <a:rPr lang="zh-CN" altLang="en-US" sz="3200" b="1" dirty="0">
                <a:solidFill>
                  <a:schemeClr val="accent1"/>
                </a:solidFill>
              </a:rPr>
              <a:t>和</a:t>
            </a:r>
            <a:r>
              <a:rPr lang="en-US" altLang="zh-CN" sz="3200" b="1" dirty="0">
                <a:solidFill>
                  <a:schemeClr val="accent1"/>
                </a:solidFill>
              </a:rPr>
              <a:t>Death</a:t>
            </a:r>
            <a:r>
              <a:rPr lang="zh-CN" altLang="en-US" sz="3200" b="1" dirty="0">
                <a:solidFill>
                  <a:schemeClr val="accent1"/>
                </a:solidFill>
              </a:rPr>
              <a:t>可以被三种特征很好的区分开</a:t>
            </a:r>
            <a:endParaRPr lang="en-CN" sz="3200" b="1" dirty="0">
              <a:solidFill>
                <a:schemeClr val="accent1"/>
              </a:solidFill>
            </a:endParaRPr>
          </a:p>
        </p:txBody>
      </p:sp>
      <p:pic>
        <p:nvPicPr>
          <p:cNvPr id="9" name="图片 8">
            <a:extLst>
              <a:ext uri="{FF2B5EF4-FFF2-40B4-BE49-F238E27FC236}">
                <a16:creationId xmlns:a16="http://schemas.microsoft.com/office/drawing/2014/main" id="{10042297-5C19-864A-8BE7-3506E8CF804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45510" y="2358659"/>
            <a:ext cx="6915084" cy="3737313"/>
          </a:xfrm>
          <a:prstGeom prst="rect">
            <a:avLst/>
          </a:prstGeom>
        </p:spPr>
      </p:pic>
      <p:sp>
        <p:nvSpPr>
          <p:cNvPr id="10" name="文本框 3">
            <a:extLst>
              <a:ext uri="{FF2B5EF4-FFF2-40B4-BE49-F238E27FC236}">
                <a16:creationId xmlns:a16="http://schemas.microsoft.com/office/drawing/2014/main" id="{CF97F314-421E-E440-AE8E-ECD677B455C0}"/>
              </a:ext>
            </a:extLst>
          </p:cNvPr>
          <p:cNvSpPr txBox="1"/>
          <p:nvPr/>
        </p:nvSpPr>
        <p:spPr>
          <a:xfrm>
            <a:off x="7277100" y="2688432"/>
            <a:ext cx="4254500" cy="3077766"/>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zh-CN" altLang="en-US" sz="2000" dirty="0"/>
              <a:t>选择的特征</a:t>
            </a:r>
            <a:r>
              <a:rPr lang="en-US" altLang="zh-CN" sz="2000" dirty="0"/>
              <a:t>: </a:t>
            </a:r>
          </a:p>
          <a:p>
            <a:pPr lvl="1"/>
            <a:r>
              <a:rPr lang="en-US" altLang="zh-CN" dirty="0"/>
              <a:t>high-sensitivity C-reactive protein,</a:t>
            </a:r>
          </a:p>
          <a:p>
            <a:pPr lvl="1"/>
            <a:r>
              <a:rPr lang="en-US" altLang="zh-CN" dirty="0"/>
              <a:t>Lactate dehydrogenase,</a:t>
            </a:r>
          </a:p>
          <a:p>
            <a:pPr lvl="1">
              <a:spcAft>
                <a:spcPts val="600"/>
              </a:spcAft>
            </a:pPr>
            <a:r>
              <a:rPr lang="en-US" altLang="zh-CN" dirty="0"/>
              <a:t>Lymphocyte(%).</a:t>
            </a:r>
          </a:p>
          <a:p>
            <a:pPr marL="342900" indent="-342900">
              <a:spcBef>
                <a:spcPts val="1200"/>
              </a:spcBef>
              <a:buFont typeface="Arial" panose="020B0604020202020204" pitchFamily="34" charset="0"/>
              <a:buChar char="•"/>
            </a:pPr>
            <a:r>
              <a:rPr lang="zh-CN" altLang="en-US" sz="2000" dirty="0"/>
              <a:t>蓝色点代表康复</a:t>
            </a:r>
            <a:r>
              <a:rPr lang="en-US" altLang="zh-CN" sz="2000" dirty="0"/>
              <a:t>,</a:t>
            </a:r>
          </a:p>
          <a:p>
            <a:pPr marL="342000" lvl="1">
              <a:spcAft>
                <a:spcPts val="600"/>
              </a:spcAft>
            </a:pPr>
            <a:r>
              <a:rPr lang="zh-CN" altLang="en-US" sz="2000" dirty="0"/>
              <a:t>粉色点代表死亡</a:t>
            </a:r>
            <a:r>
              <a:rPr lang="en-US" altLang="zh-CN" sz="2000" dirty="0"/>
              <a:t>.</a:t>
            </a:r>
          </a:p>
          <a:p>
            <a:pPr marL="342900" indent="-342900">
              <a:spcBef>
                <a:spcPts val="1200"/>
              </a:spcBef>
              <a:buFont typeface="Arial" panose="020B0604020202020204" pitchFamily="34" charset="0"/>
              <a:buChar char="•"/>
            </a:pPr>
            <a:r>
              <a:rPr lang="zh-CN" altLang="en-US" sz="2000" dirty="0"/>
              <a:t>根据三个特征可以被很好的区分开来</a:t>
            </a:r>
            <a:r>
              <a:rPr lang="en-US" altLang="zh-CN" sz="2000" dirty="0"/>
              <a:t>.</a:t>
            </a:r>
          </a:p>
        </p:txBody>
      </p:sp>
    </p:spTree>
    <p:extLst>
      <p:ext uri="{BB962C8B-B14F-4D97-AF65-F5344CB8AC3E}">
        <p14:creationId xmlns:p14="http://schemas.microsoft.com/office/powerpoint/2010/main" val="8138107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5614263"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a:t>
            </a:r>
            <a:r>
              <a:rPr lang="zh-CN" altLang="en-CN" sz="3200" spc="-10" dirty="0">
                <a:solidFill>
                  <a:prstClr val="black"/>
                </a:solidFill>
                <a:latin typeface="微软雅黑"/>
              </a:rPr>
              <a:t>预测</a:t>
            </a:r>
            <a:r>
              <a:rPr lang="zh-CN" altLang="en-US" sz="3200" spc="-10" dirty="0">
                <a:solidFill>
                  <a:prstClr val="black"/>
                </a:solidFill>
                <a:latin typeface="微软雅黑"/>
              </a:rPr>
              <a:t>结果</a:t>
            </a:r>
            <a:r>
              <a:rPr lang="en-US" altLang="zh-CN" sz="3200" spc="-10" dirty="0">
                <a:solidFill>
                  <a:prstClr val="black"/>
                </a:solidFill>
                <a:latin typeface="微软雅黑"/>
              </a:rPr>
              <a:t>:</a:t>
            </a:r>
            <a:r>
              <a:rPr lang="zh-CN" altLang="en-US" sz="3200" spc="-10" dirty="0">
                <a:solidFill>
                  <a:prstClr val="black"/>
                </a:solidFill>
                <a:latin typeface="微软雅黑"/>
              </a:rPr>
              <a:t>结果对比</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pic>
        <p:nvPicPr>
          <p:cNvPr id="7" name="图片 4">
            <a:extLst>
              <a:ext uri="{FF2B5EF4-FFF2-40B4-BE49-F238E27FC236}">
                <a16:creationId xmlns:a16="http://schemas.microsoft.com/office/drawing/2014/main" id="{40AB3F34-389C-F24A-AB77-1D63279A5D74}"/>
              </a:ext>
            </a:extLst>
          </p:cNvPr>
          <p:cNvPicPr>
            <a:picLocks noChangeAspect="1"/>
          </p:cNvPicPr>
          <p:nvPr/>
        </p:nvPicPr>
        <p:blipFill>
          <a:blip r:embed="rId3"/>
          <a:stretch>
            <a:fillRect/>
          </a:stretch>
        </p:blipFill>
        <p:spPr>
          <a:xfrm>
            <a:off x="566962" y="1817754"/>
            <a:ext cx="7018199" cy="3525211"/>
          </a:xfrm>
          <a:prstGeom prst="rect">
            <a:avLst/>
          </a:prstGeom>
        </p:spPr>
      </p:pic>
      <p:sp>
        <p:nvSpPr>
          <p:cNvPr id="11" name="Rectangle 10">
            <a:extLst>
              <a:ext uri="{FF2B5EF4-FFF2-40B4-BE49-F238E27FC236}">
                <a16:creationId xmlns:a16="http://schemas.microsoft.com/office/drawing/2014/main" id="{BCBA5657-6152-5242-83F4-A28B59AE4224}"/>
              </a:ext>
            </a:extLst>
          </p:cNvPr>
          <p:cNvSpPr/>
          <p:nvPr/>
        </p:nvSpPr>
        <p:spPr>
          <a:xfrm>
            <a:off x="1665377" y="5424658"/>
            <a:ext cx="4704750" cy="369332"/>
          </a:xfrm>
          <a:prstGeom prst="rect">
            <a:avLst/>
          </a:prstGeom>
        </p:spPr>
        <p:txBody>
          <a:bodyPr wrap="square">
            <a:spAutoFit/>
          </a:bodyPr>
          <a:lstStyle/>
          <a:p>
            <a:pPr algn="ctr"/>
            <a:r>
              <a:rPr lang="en-GB" b="1" dirty="0" err="1"/>
              <a:t>不同对比模型的ROC</a:t>
            </a:r>
            <a:r>
              <a:rPr lang="en-GB" b="1" dirty="0"/>
              <a:t> curves</a:t>
            </a:r>
          </a:p>
        </p:txBody>
      </p:sp>
      <p:sp>
        <p:nvSpPr>
          <p:cNvPr id="12" name="矩形 1">
            <a:extLst>
              <a:ext uri="{FF2B5EF4-FFF2-40B4-BE49-F238E27FC236}">
                <a16:creationId xmlns:a16="http://schemas.microsoft.com/office/drawing/2014/main" id="{9C6BDAE1-0294-F742-BCAA-23F7CB606AA9}"/>
              </a:ext>
            </a:extLst>
          </p:cNvPr>
          <p:cNvSpPr/>
          <p:nvPr/>
        </p:nvSpPr>
        <p:spPr>
          <a:xfrm>
            <a:off x="7585161" y="2533918"/>
            <a:ext cx="4245610" cy="2092881"/>
          </a:xfrm>
          <a:prstGeom prst="rect">
            <a:avLst/>
          </a:prstGeom>
        </p:spPr>
        <p:txBody>
          <a:bodyPr wrap="square">
            <a:spAutoFit/>
          </a:bodyPr>
          <a:lstStyle/>
          <a:p>
            <a:pPr marL="342900" indent="-342900">
              <a:spcAft>
                <a:spcPts val="1200"/>
              </a:spcAft>
              <a:buFont typeface="Arial" panose="020B0604020202020204" pitchFamily="34" charset="0"/>
              <a:buChar char="•"/>
            </a:pPr>
            <a:r>
              <a:rPr lang="en-US" altLang="zh-CN" sz="2000" b="1" dirty="0"/>
              <a:t>Multi-tree </a:t>
            </a:r>
            <a:r>
              <a:rPr lang="en-US" altLang="zh-CN" sz="2000" b="1" dirty="0" err="1"/>
              <a:t>XGBoost</a:t>
            </a:r>
            <a:r>
              <a:rPr lang="en-US" altLang="zh-CN" sz="2000" b="1" dirty="0"/>
              <a:t> algorithm with all features</a:t>
            </a:r>
            <a:r>
              <a:rPr lang="en-US" altLang="zh-CN" sz="2000" dirty="0"/>
              <a:t> </a:t>
            </a:r>
            <a:r>
              <a:rPr lang="zh-CN" altLang="en-US" sz="2000" dirty="0"/>
              <a:t>实现了最大的</a:t>
            </a:r>
            <a:r>
              <a:rPr lang="en-US" altLang="zh-CN" sz="2000" dirty="0"/>
              <a:t>AUC</a:t>
            </a:r>
            <a:r>
              <a:rPr lang="zh-CN" altLang="en-US" sz="2000" dirty="0"/>
              <a:t>值</a:t>
            </a:r>
            <a:r>
              <a:rPr lang="en-US" altLang="zh-CN" sz="2000" dirty="0"/>
              <a:t>.</a:t>
            </a:r>
          </a:p>
          <a:p>
            <a:pPr marL="342900" indent="-342900">
              <a:spcAft>
                <a:spcPts val="1200"/>
              </a:spcAft>
              <a:buFont typeface="Arial" panose="020B0604020202020204" pitchFamily="34" charset="0"/>
              <a:buChar char="•"/>
            </a:pPr>
            <a:r>
              <a:rPr lang="en-US" altLang="zh-CN" sz="2000" b="1" dirty="0"/>
              <a:t>Single-tree </a:t>
            </a:r>
            <a:r>
              <a:rPr lang="en-US" altLang="zh-CN" sz="2000" b="1" dirty="0" err="1"/>
              <a:t>XGBoost</a:t>
            </a:r>
            <a:r>
              <a:rPr lang="en-US" altLang="zh-CN" sz="2000" b="1" dirty="0"/>
              <a:t> algorithm with three feature</a:t>
            </a:r>
            <a:r>
              <a:rPr lang="zh-CN" altLang="en-US" sz="2000" b="1" dirty="0"/>
              <a:t>在只有三个特征的时候效果最好</a:t>
            </a:r>
            <a:r>
              <a:rPr lang="en-US" altLang="zh-CN" sz="2000" dirty="0"/>
              <a:t>.</a:t>
            </a:r>
            <a:endParaRPr lang="zh-CN" altLang="en-US" sz="2000" dirty="0"/>
          </a:p>
        </p:txBody>
      </p:sp>
    </p:spTree>
    <p:extLst>
      <p:ext uri="{BB962C8B-B14F-4D97-AF65-F5344CB8AC3E}">
        <p14:creationId xmlns:p14="http://schemas.microsoft.com/office/powerpoint/2010/main" val="180450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566962" y="938433"/>
            <a:ext cx="11391956"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a:t>
            </a:r>
            <a:r>
              <a:rPr lang="zh-CN" altLang="en-CN" sz="3200" spc="-10" dirty="0">
                <a:solidFill>
                  <a:prstClr val="black"/>
                </a:solidFill>
                <a:latin typeface="微软雅黑"/>
              </a:rPr>
              <a:t>预测</a:t>
            </a:r>
            <a:r>
              <a:rPr lang="zh-CN" altLang="en-US" sz="3200" spc="-10" dirty="0">
                <a:solidFill>
                  <a:prstClr val="black"/>
                </a:solidFill>
                <a:latin typeface="微软雅黑"/>
              </a:rPr>
              <a:t>结果</a:t>
            </a:r>
            <a:r>
              <a:rPr lang="en-US" altLang="zh-CN" sz="3200" spc="-10" dirty="0">
                <a:solidFill>
                  <a:prstClr val="black"/>
                </a:solidFill>
                <a:latin typeface="微软雅黑"/>
              </a:rPr>
              <a:t>:</a:t>
            </a:r>
            <a:r>
              <a:rPr lang="zh-CN" altLang="en-US" sz="3200" spc="-10" dirty="0">
                <a:solidFill>
                  <a:prstClr val="black"/>
                </a:solidFill>
                <a:latin typeface="微软雅黑"/>
              </a:rPr>
              <a:t>一颗三层决策树也可得到准确的预测结果</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sp>
        <p:nvSpPr>
          <p:cNvPr id="9" name="Rectangle 8">
            <a:extLst>
              <a:ext uri="{FF2B5EF4-FFF2-40B4-BE49-F238E27FC236}">
                <a16:creationId xmlns:a16="http://schemas.microsoft.com/office/drawing/2014/main" id="{0009DAD8-23AD-D948-B0CA-DD4870747003}"/>
              </a:ext>
            </a:extLst>
          </p:cNvPr>
          <p:cNvSpPr/>
          <p:nvPr/>
        </p:nvSpPr>
        <p:spPr>
          <a:xfrm>
            <a:off x="772716" y="5550235"/>
            <a:ext cx="4631134" cy="646331"/>
          </a:xfrm>
          <a:prstGeom prst="rect">
            <a:avLst/>
          </a:prstGeom>
        </p:spPr>
        <p:txBody>
          <a:bodyPr wrap="square">
            <a:spAutoFit/>
          </a:bodyPr>
          <a:lstStyle/>
          <a:p>
            <a:pPr algn="ctr"/>
            <a:r>
              <a:rPr lang="en-GB" b="1" dirty="0"/>
              <a:t>Single, clinically operable Decision Tree</a:t>
            </a:r>
          </a:p>
          <a:p>
            <a:pPr algn="ctr"/>
            <a:r>
              <a:rPr lang="zh-CN" altLang="en-US" b="1" dirty="0"/>
              <a:t>（具有可解释性的决策树）</a:t>
            </a:r>
            <a:endParaRPr lang="en-LU" b="1" dirty="0"/>
          </a:p>
        </p:txBody>
      </p:sp>
      <p:pic>
        <p:nvPicPr>
          <p:cNvPr id="10" name="Picture 9">
            <a:extLst>
              <a:ext uri="{FF2B5EF4-FFF2-40B4-BE49-F238E27FC236}">
                <a16:creationId xmlns:a16="http://schemas.microsoft.com/office/drawing/2014/main" id="{16D0220C-7FAC-3444-9919-ADF9F81BEDA6}"/>
              </a:ext>
            </a:extLst>
          </p:cNvPr>
          <p:cNvPicPr>
            <a:picLocks noChangeAspect="1"/>
          </p:cNvPicPr>
          <p:nvPr/>
        </p:nvPicPr>
        <p:blipFill>
          <a:blip r:embed="rId3"/>
          <a:stretch>
            <a:fillRect/>
          </a:stretch>
        </p:blipFill>
        <p:spPr>
          <a:xfrm>
            <a:off x="1208648" y="1817753"/>
            <a:ext cx="3557020" cy="3471423"/>
          </a:xfrm>
          <a:prstGeom prst="rect">
            <a:avLst/>
          </a:prstGeom>
        </p:spPr>
      </p:pic>
      <p:pic>
        <p:nvPicPr>
          <p:cNvPr id="2" name="Picture 1">
            <a:extLst>
              <a:ext uri="{FF2B5EF4-FFF2-40B4-BE49-F238E27FC236}">
                <a16:creationId xmlns:a16="http://schemas.microsoft.com/office/drawing/2014/main" id="{72EBB12D-9402-924C-B1DA-E7F25FDFD802}"/>
              </a:ext>
            </a:extLst>
          </p:cNvPr>
          <p:cNvPicPr>
            <a:picLocks noChangeAspect="1"/>
          </p:cNvPicPr>
          <p:nvPr/>
        </p:nvPicPr>
        <p:blipFill>
          <a:blip r:embed="rId4"/>
          <a:stretch>
            <a:fillRect/>
          </a:stretch>
        </p:blipFill>
        <p:spPr>
          <a:xfrm>
            <a:off x="6488953" y="1819796"/>
            <a:ext cx="4631134" cy="4298701"/>
          </a:xfrm>
          <a:prstGeom prst="rect">
            <a:avLst/>
          </a:prstGeom>
        </p:spPr>
      </p:pic>
    </p:spTree>
    <p:extLst>
      <p:ext uri="{BB962C8B-B14F-4D97-AF65-F5344CB8AC3E}">
        <p14:creationId xmlns:p14="http://schemas.microsoft.com/office/powerpoint/2010/main" val="3829545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566962" y="938433"/>
            <a:ext cx="11391956"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a:t>
            </a:r>
            <a:r>
              <a:rPr lang="zh-CN" altLang="en-CN" sz="3200" spc="-10" dirty="0">
                <a:solidFill>
                  <a:prstClr val="black"/>
                </a:solidFill>
                <a:latin typeface="微软雅黑"/>
              </a:rPr>
              <a:t>预测</a:t>
            </a:r>
            <a:r>
              <a:rPr lang="zh-CN" altLang="en-US" sz="3200" spc="-10" dirty="0">
                <a:solidFill>
                  <a:prstClr val="black"/>
                </a:solidFill>
                <a:latin typeface="微软雅黑"/>
              </a:rPr>
              <a:t>结果</a:t>
            </a:r>
            <a:r>
              <a:rPr lang="en-US" altLang="zh-CN" sz="3200" spc="-10" dirty="0">
                <a:solidFill>
                  <a:prstClr val="black"/>
                </a:solidFill>
                <a:latin typeface="微软雅黑"/>
              </a:rPr>
              <a:t>:</a:t>
            </a:r>
            <a:r>
              <a:rPr lang="zh-CN" altLang="en-US" sz="3200" spc="-10" dirty="0">
                <a:solidFill>
                  <a:prstClr val="black"/>
                </a:solidFill>
                <a:latin typeface="微软雅黑"/>
              </a:rPr>
              <a:t>三个关键生物指标指导临床医生决策</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grpSp>
        <p:nvGrpSpPr>
          <p:cNvPr id="7" name="Group 6">
            <a:extLst>
              <a:ext uri="{FF2B5EF4-FFF2-40B4-BE49-F238E27FC236}">
                <a16:creationId xmlns:a16="http://schemas.microsoft.com/office/drawing/2014/main" id="{F2434630-35DB-1448-B0BC-B15006D60E51}"/>
              </a:ext>
            </a:extLst>
          </p:cNvPr>
          <p:cNvGrpSpPr/>
          <p:nvPr/>
        </p:nvGrpSpPr>
        <p:grpSpPr>
          <a:xfrm>
            <a:off x="1071913" y="1764732"/>
            <a:ext cx="3782251" cy="4253533"/>
            <a:chOff x="571788" y="433650"/>
            <a:chExt cx="4387366" cy="5606932"/>
          </a:xfrm>
        </p:grpSpPr>
        <p:pic>
          <p:nvPicPr>
            <p:cNvPr id="11" name="Picture 10">
              <a:extLst>
                <a:ext uri="{FF2B5EF4-FFF2-40B4-BE49-F238E27FC236}">
                  <a16:creationId xmlns:a16="http://schemas.microsoft.com/office/drawing/2014/main" id="{906679B2-3F52-9C4D-8FD1-6F800A8C017D}"/>
                </a:ext>
              </a:extLst>
            </p:cNvPr>
            <p:cNvPicPr>
              <a:picLocks noChangeAspect="1"/>
            </p:cNvPicPr>
            <p:nvPr/>
          </p:nvPicPr>
          <p:blipFill>
            <a:blip r:embed="rId3"/>
            <a:stretch>
              <a:fillRect/>
            </a:stretch>
          </p:blipFill>
          <p:spPr>
            <a:xfrm>
              <a:off x="571788" y="433650"/>
              <a:ext cx="4387366" cy="4852941"/>
            </a:xfrm>
            <a:prstGeom prst="rect">
              <a:avLst/>
            </a:prstGeom>
          </p:spPr>
        </p:pic>
        <p:sp>
          <p:nvSpPr>
            <p:cNvPr id="12" name="TextBox 11">
              <a:extLst>
                <a:ext uri="{FF2B5EF4-FFF2-40B4-BE49-F238E27FC236}">
                  <a16:creationId xmlns:a16="http://schemas.microsoft.com/office/drawing/2014/main" id="{0C073C25-5186-9842-A0EF-24B932D9BAB8}"/>
                </a:ext>
              </a:extLst>
            </p:cNvPr>
            <p:cNvSpPr txBox="1"/>
            <p:nvPr/>
          </p:nvSpPr>
          <p:spPr>
            <a:xfrm>
              <a:off x="1341093" y="5553735"/>
              <a:ext cx="3159602" cy="486847"/>
            </a:xfrm>
            <a:prstGeom prst="rect">
              <a:avLst/>
            </a:prstGeom>
            <a:noFill/>
          </p:spPr>
          <p:txBody>
            <a:bodyPr wrap="none" rtlCol="0">
              <a:spAutoFit/>
            </a:bodyPr>
            <a:lstStyle/>
            <a:p>
              <a:pPr algn="ctr"/>
              <a:r>
                <a:rPr lang="en-GB" dirty="0" err="1"/>
                <a:t>武汉住院患者的血液样本</a:t>
              </a:r>
              <a:endParaRPr lang="en-LU" dirty="0"/>
            </a:p>
          </p:txBody>
        </p:sp>
      </p:grpSp>
      <p:pic>
        <p:nvPicPr>
          <p:cNvPr id="3" name="Picture 2">
            <a:extLst>
              <a:ext uri="{FF2B5EF4-FFF2-40B4-BE49-F238E27FC236}">
                <a16:creationId xmlns:a16="http://schemas.microsoft.com/office/drawing/2014/main" id="{37767EC8-EA1B-7741-B4B0-AE83499E7644}"/>
              </a:ext>
            </a:extLst>
          </p:cNvPr>
          <p:cNvPicPr>
            <a:picLocks noChangeAspect="1"/>
          </p:cNvPicPr>
          <p:nvPr/>
        </p:nvPicPr>
        <p:blipFill>
          <a:blip r:embed="rId4"/>
          <a:stretch>
            <a:fillRect/>
          </a:stretch>
        </p:blipFill>
        <p:spPr>
          <a:xfrm>
            <a:off x="5087700" y="1655255"/>
            <a:ext cx="6032387" cy="4583047"/>
          </a:xfrm>
          <a:prstGeom prst="rect">
            <a:avLst/>
          </a:prstGeom>
        </p:spPr>
      </p:pic>
    </p:spTree>
    <p:extLst>
      <p:ext uri="{BB962C8B-B14F-4D97-AF65-F5344CB8AC3E}">
        <p14:creationId xmlns:p14="http://schemas.microsoft.com/office/powerpoint/2010/main" val="17277345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566962" y="938433"/>
            <a:ext cx="11391956"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a:t>
            </a:r>
            <a:r>
              <a:rPr lang="zh-CN" altLang="en-CN" sz="3200" spc="-10" dirty="0">
                <a:solidFill>
                  <a:prstClr val="black"/>
                </a:solidFill>
                <a:latin typeface="微软雅黑"/>
              </a:rPr>
              <a:t>预测</a:t>
            </a:r>
            <a:r>
              <a:rPr lang="zh-CN" altLang="en-US" sz="3200" spc="-10" dirty="0">
                <a:solidFill>
                  <a:prstClr val="black"/>
                </a:solidFill>
                <a:latin typeface="微软雅黑"/>
              </a:rPr>
              <a:t>结果</a:t>
            </a:r>
            <a:r>
              <a:rPr lang="en-US" altLang="zh-CN" sz="3200" spc="-10" dirty="0">
                <a:solidFill>
                  <a:prstClr val="black"/>
                </a:solidFill>
                <a:latin typeface="微软雅黑"/>
              </a:rPr>
              <a:t>:</a:t>
            </a:r>
            <a:r>
              <a:rPr lang="zh-CN" altLang="en-US" sz="3200" spc="-10" dirty="0">
                <a:solidFill>
                  <a:prstClr val="black"/>
                </a:solidFill>
                <a:latin typeface="微软雅黑"/>
              </a:rPr>
              <a:t>三个关键生物与哈佛大学</a:t>
            </a:r>
            <a:r>
              <a:rPr lang="en-US" altLang="zh-CN" sz="3200" spc="-10" dirty="0">
                <a:solidFill>
                  <a:prstClr val="black"/>
                </a:solidFill>
                <a:latin typeface="微软雅黑"/>
              </a:rPr>
              <a:t>3</a:t>
            </a:r>
            <a:r>
              <a:rPr lang="zh-CN" altLang="en-US" sz="3200" spc="-10" dirty="0">
                <a:solidFill>
                  <a:prstClr val="black"/>
                </a:solidFill>
                <a:latin typeface="微软雅黑"/>
              </a:rPr>
              <a:t>月份研究结果相同</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grpSp>
        <p:nvGrpSpPr>
          <p:cNvPr id="9" name="组合 5">
            <a:extLst>
              <a:ext uri="{FF2B5EF4-FFF2-40B4-BE49-F238E27FC236}">
                <a16:creationId xmlns:a16="http://schemas.microsoft.com/office/drawing/2014/main" id="{B9B37D17-7CE8-6347-9B9D-6300ED14F5B2}"/>
              </a:ext>
            </a:extLst>
          </p:cNvPr>
          <p:cNvGrpSpPr/>
          <p:nvPr/>
        </p:nvGrpSpPr>
        <p:grpSpPr>
          <a:xfrm>
            <a:off x="963796" y="2025174"/>
            <a:ext cx="5132204" cy="4292062"/>
            <a:chOff x="709203" y="50431"/>
            <a:chExt cx="7749344" cy="7167633"/>
          </a:xfrm>
        </p:grpSpPr>
        <p:sp>
          <p:nvSpPr>
            <p:cNvPr id="10" name="Rectangle 9">
              <a:extLst>
                <a:ext uri="{FF2B5EF4-FFF2-40B4-BE49-F238E27FC236}">
                  <a16:creationId xmlns:a16="http://schemas.microsoft.com/office/drawing/2014/main" id="{CC7E11FD-06C6-6543-8297-0598C7BC0BA5}"/>
                </a:ext>
              </a:extLst>
            </p:cNvPr>
            <p:cNvSpPr/>
            <p:nvPr/>
          </p:nvSpPr>
          <p:spPr>
            <a:xfrm>
              <a:off x="950658" y="6138708"/>
              <a:ext cx="7303857" cy="1079356"/>
            </a:xfrm>
            <a:prstGeom prst="rect">
              <a:avLst/>
            </a:prstGeom>
          </p:spPr>
          <p:txBody>
            <a:bodyPr wrap="square">
              <a:spAutoFit/>
            </a:bodyPr>
            <a:lstStyle/>
            <a:p>
              <a:pPr algn="ctr"/>
              <a:r>
                <a:rPr lang="en-GB" b="1" dirty="0"/>
                <a:t>Harvard MGH </a:t>
              </a:r>
              <a:r>
                <a:rPr lang="en-GB" b="1" dirty="0" err="1"/>
                <a:t>Pulm</a:t>
              </a:r>
              <a:r>
                <a:rPr lang="en-GB" b="1" dirty="0"/>
                <a:t>/</a:t>
              </a:r>
              <a:r>
                <a:rPr lang="en-GB" b="1" dirty="0" err="1"/>
                <a:t>CritCare</a:t>
              </a:r>
              <a:r>
                <a:rPr lang="en-GB" b="1" dirty="0"/>
                <a:t> guidelines</a:t>
              </a:r>
            </a:p>
            <a:p>
              <a:pPr algn="ctr"/>
              <a:r>
                <a:rPr lang="en-GB" b="1" dirty="0"/>
                <a:t> (发布日期25</a:t>
              </a:r>
              <a:r>
                <a:rPr lang="en-GB" b="1" baseline="30000" dirty="0"/>
                <a:t>th</a:t>
              </a:r>
              <a:r>
                <a:rPr lang="en-GB" b="1" dirty="0"/>
                <a:t> March 2020)</a:t>
              </a:r>
              <a:endParaRPr lang="en-LU" b="1" dirty="0"/>
            </a:p>
          </p:txBody>
        </p:sp>
        <p:pic>
          <p:nvPicPr>
            <p:cNvPr id="13" name="Picture 9" descr="Une image contenant texte, journal&#10;&#10;Description générée avec un niveau de confiance très élevé">
              <a:extLst>
                <a:ext uri="{FF2B5EF4-FFF2-40B4-BE49-F238E27FC236}">
                  <a16:creationId xmlns:a16="http://schemas.microsoft.com/office/drawing/2014/main" id="{E683C953-8626-BC4F-9F1B-1C01D4608D7A}"/>
                </a:ext>
              </a:extLst>
            </p:cNvPr>
            <p:cNvPicPr>
              <a:picLocks noChangeAspect="1"/>
            </p:cNvPicPr>
            <p:nvPr/>
          </p:nvPicPr>
          <p:blipFill rotWithShape="1">
            <a:blip r:embed="rId3"/>
            <a:srcRect l="-1" t="4286" r="-19" b="5112"/>
            <a:stretch/>
          </p:blipFill>
          <p:spPr>
            <a:xfrm>
              <a:off x="709203" y="50431"/>
              <a:ext cx="7749344" cy="6161761"/>
            </a:xfrm>
            <a:prstGeom prst="rect">
              <a:avLst/>
            </a:prstGeom>
          </p:spPr>
        </p:pic>
        <p:sp>
          <p:nvSpPr>
            <p:cNvPr id="14" name="Rectangle 13">
              <a:extLst>
                <a:ext uri="{FF2B5EF4-FFF2-40B4-BE49-F238E27FC236}">
                  <a16:creationId xmlns:a16="http://schemas.microsoft.com/office/drawing/2014/main" id="{1374E071-6C41-2343-8AB8-CD5F3DB82891}"/>
                </a:ext>
              </a:extLst>
            </p:cNvPr>
            <p:cNvSpPr/>
            <p:nvPr/>
          </p:nvSpPr>
          <p:spPr>
            <a:xfrm>
              <a:off x="943075" y="2149434"/>
              <a:ext cx="2171576" cy="1033153"/>
            </a:xfrm>
            <a:prstGeom prst="rect">
              <a:avLst/>
            </a:prstGeom>
            <a:noFill/>
            <a:ln w="476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U"/>
            </a:p>
          </p:txBody>
        </p:sp>
      </p:grpSp>
      <p:sp>
        <p:nvSpPr>
          <p:cNvPr id="15" name="矩形 2">
            <a:extLst>
              <a:ext uri="{FF2B5EF4-FFF2-40B4-BE49-F238E27FC236}">
                <a16:creationId xmlns:a16="http://schemas.microsoft.com/office/drawing/2014/main" id="{C4462AC5-AA7F-504B-A7BA-8D194645C500}"/>
              </a:ext>
            </a:extLst>
          </p:cNvPr>
          <p:cNvSpPr/>
          <p:nvPr/>
        </p:nvSpPr>
        <p:spPr>
          <a:xfrm>
            <a:off x="6956430" y="3162155"/>
            <a:ext cx="3575018" cy="707886"/>
          </a:xfrm>
          <a:prstGeom prst="rect">
            <a:avLst/>
          </a:prstGeom>
        </p:spPr>
        <p:txBody>
          <a:bodyPr wrap="none">
            <a:spAutoFit/>
          </a:bodyPr>
          <a:lstStyle/>
          <a:p>
            <a:r>
              <a:rPr lang="zh-CN" altLang="en-US" sz="2000" b="1" dirty="0">
                <a:solidFill>
                  <a:srgbClr val="333333"/>
                </a:solidFill>
                <a:cs typeface="Arial" panose="020B0604020202020204" pitchFamily="34" charset="0"/>
              </a:rPr>
              <a:t>文中也溯源的相同的三个指标</a:t>
            </a:r>
            <a:r>
              <a:rPr lang="en-US" altLang="zh-CN" sz="2000" b="1" dirty="0">
                <a:solidFill>
                  <a:srgbClr val="333333"/>
                </a:solidFill>
                <a:cs typeface="Arial" panose="020B0604020202020204" pitchFamily="34" charset="0"/>
              </a:rPr>
              <a:t>:</a:t>
            </a:r>
          </a:p>
          <a:p>
            <a:r>
              <a:rPr lang="en-US" altLang="zh-CN" sz="2000" b="1" dirty="0">
                <a:solidFill>
                  <a:srgbClr val="333333"/>
                </a:solidFill>
                <a:cs typeface="Arial" panose="020B0604020202020204" pitchFamily="34" charset="0"/>
              </a:rPr>
              <a:t>CRP, LDH, Lymphocyte</a:t>
            </a:r>
            <a:endParaRPr lang="zh-CN" altLang="en-US" sz="2000" b="1" dirty="0">
              <a:cs typeface="Arial" panose="020B0604020202020204" pitchFamily="34" charset="0"/>
            </a:endParaRPr>
          </a:p>
        </p:txBody>
      </p:sp>
    </p:spTree>
    <p:extLst>
      <p:ext uri="{BB962C8B-B14F-4D97-AF65-F5344CB8AC3E}">
        <p14:creationId xmlns:p14="http://schemas.microsoft.com/office/powerpoint/2010/main" val="879983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566962" y="938433"/>
            <a:ext cx="11391956"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a:t>
            </a:r>
            <a:r>
              <a:rPr lang="zh-CN" altLang="en-CN" sz="3200" spc="-10" dirty="0">
                <a:solidFill>
                  <a:prstClr val="black"/>
                </a:solidFill>
                <a:latin typeface="微软雅黑"/>
              </a:rPr>
              <a:t>预测</a:t>
            </a:r>
            <a:r>
              <a:rPr lang="zh-CN" altLang="en-US" sz="3200" spc="-10" dirty="0">
                <a:solidFill>
                  <a:prstClr val="black"/>
                </a:solidFill>
                <a:latin typeface="微软雅黑"/>
              </a:rPr>
              <a:t>结果</a:t>
            </a:r>
            <a:r>
              <a:rPr lang="en-US" altLang="zh-CN" sz="3200" spc="-10" dirty="0">
                <a:solidFill>
                  <a:prstClr val="black"/>
                </a:solidFill>
                <a:latin typeface="微软雅黑"/>
              </a:rPr>
              <a:t>:</a:t>
            </a:r>
            <a:r>
              <a:rPr lang="zh-CN" altLang="en-CN" sz="3200" spc="-10" dirty="0">
                <a:solidFill>
                  <a:prstClr val="black"/>
                </a:solidFill>
                <a:latin typeface="微软雅黑"/>
              </a:rPr>
              <a:t>模型</a:t>
            </a:r>
            <a:r>
              <a:rPr lang="zh-CN" altLang="en-US" sz="3200" spc="-10" dirty="0">
                <a:solidFill>
                  <a:prstClr val="black"/>
                </a:solidFill>
                <a:latin typeface="微软雅黑"/>
              </a:rPr>
              <a:t>可提前十天准确预测结果</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cxnSp>
        <p:nvCxnSpPr>
          <p:cNvPr id="45" name="Straight Arrow Connector 44">
            <a:extLst>
              <a:ext uri="{FF2B5EF4-FFF2-40B4-BE49-F238E27FC236}">
                <a16:creationId xmlns:a16="http://schemas.microsoft.com/office/drawing/2014/main" id="{AF3ACFA0-EE44-7141-8669-AB81420CDEB6}"/>
              </a:ext>
            </a:extLst>
          </p:cNvPr>
          <p:cNvCxnSpPr/>
          <p:nvPr/>
        </p:nvCxnSpPr>
        <p:spPr>
          <a:xfrm flipV="1">
            <a:off x="1453519" y="3046751"/>
            <a:ext cx="950250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7AF0CA53-BBB6-534C-8E38-7E535DA6A1C3}"/>
              </a:ext>
            </a:extLst>
          </p:cNvPr>
          <p:cNvSpPr txBox="1"/>
          <p:nvPr/>
        </p:nvSpPr>
        <p:spPr>
          <a:xfrm>
            <a:off x="10388647" y="3181338"/>
            <a:ext cx="112122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sz="1600" dirty="0" err="1">
                <a:latin typeface="Arial"/>
                <a:cs typeface="Arial"/>
              </a:rPr>
              <a:t>时间</a:t>
            </a:r>
            <a:endParaRPr lang="en-GB" sz="1600" dirty="0">
              <a:latin typeface="Arial"/>
              <a:cs typeface="Arial"/>
            </a:endParaRPr>
          </a:p>
        </p:txBody>
      </p:sp>
      <p:cxnSp>
        <p:nvCxnSpPr>
          <p:cNvPr id="47" name="Straight Arrow Connector 46">
            <a:extLst>
              <a:ext uri="{FF2B5EF4-FFF2-40B4-BE49-F238E27FC236}">
                <a16:creationId xmlns:a16="http://schemas.microsoft.com/office/drawing/2014/main" id="{5E22EAD8-5C27-D049-AA63-BB075E30B929}"/>
              </a:ext>
            </a:extLst>
          </p:cNvPr>
          <p:cNvCxnSpPr/>
          <p:nvPr/>
        </p:nvCxnSpPr>
        <p:spPr>
          <a:xfrm>
            <a:off x="1672819" y="2756796"/>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389036EA-A983-4A42-BA5B-B10C28323761}"/>
              </a:ext>
            </a:extLst>
          </p:cNvPr>
          <p:cNvCxnSpPr>
            <a:cxnSpLocks/>
          </p:cNvCxnSpPr>
          <p:nvPr/>
        </p:nvCxnSpPr>
        <p:spPr>
          <a:xfrm>
            <a:off x="2369504" y="2756795"/>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2BDEA507-E711-1544-9DC8-B93FF7B2D962}"/>
              </a:ext>
            </a:extLst>
          </p:cNvPr>
          <p:cNvCxnSpPr>
            <a:cxnSpLocks/>
          </p:cNvCxnSpPr>
          <p:nvPr/>
        </p:nvCxnSpPr>
        <p:spPr>
          <a:xfrm>
            <a:off x="2979104" y="2756795"/>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7CC0F39-E776-3F40-A632-41D80E00C146}"/>
              </a:ext>
            </a:extLst>
          </p:cNvPr>
          <p:cNvCxnSpPr>
            <a:cxnSpLocks/>
          </p:cNvCxnSpPr>
          <p:nvPr/>
        </p:nvCxnSpPr>
        <p:spPr>
          <a:xfrm>
            <a:off x="3574190" y="2771309"/>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27EBD0A9-7BFC-8646-97BC-E79EA40D0E8D}"/>
              </a:ext>
            </a:extLst>
          </p:cNvPr>
          <p:cNvCxnSpPr>
            <a:cxnSpLocks/>
          </p:cNvCxnSpPr>
          <p:nvPr/>
        </p:nvCxnSpPr>
        <p:spPr>
          <a:xfrm>
            <a:off x="4270875" y="2771308"/>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9786C489-166C-D54E-B248-7683C1F66703}"/>
              </a:ext>
            </a:extLst>
          </p:cNvPr>
          <p:cNvCxnSpPr>
            <a:cxnSpLocks/>
          </p:cNvCxnSpPr>
          <p:nvPr/>
        </p:nvCxnSpPr>
        <p:spPr>
          <a:xfrm>
            <a:off x="4880475" y="2771308"/>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14FEDA3A-0D4B-F747-89FD-B1E130466FFD}"/>
              </a:ext>
            </a:extLst>
          </p:cNvPr>
          <p:cNvCxnSpPr>
            <a:cxnSpLocks/>
          </p:cNvCxnSpPr>
          <p:nvPr/>
        </p:nvCxnSpPr>
        <p:spPr>
          <a:xfrm>
            <a:off x="5461047" y="2785824"/>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149FF31B-746D-6D47-989C-22AB9F7543A5}"/>
              </a:ext>
            </a:extLst>
          </p:cNvPr>
          <p:cNvCxnSpPr>
            <a:cxnSpLocks/>
          </p:cNvCxnSpPr>
          <p:nvPr/>
        </p:nvCxnSpPr>
        <p:spPr>
          <a:xfrm>
            <a:off x="6157732" y="2785823"/>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0D0A05B2-AC96-2D46-BAA1-7B896EE03A9A}"/>
              </a:ext>
            </a:extLst>
          </p:cNvPr>
          <p:cNvCxnSpPr>
            <a:cxnSpLocks/>
          </p:cNvCxnSpPr>
          <p:nvPr/>
        </p:nvCxnSpPr>
        <p:spPr>
          <a:xfrm>
            <a:off x="6767332" y="2785823"/>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3AABFBF5-BD35-F14E-97B1-2F336238B9E9}"/>
              </a:ext>
            </a:extLst>
          </p:cNvPr>
          <p:cNvCxnSpPr>
            <a:cxnSpLocks/>
          </p:cNvCxnSpPr>
          <p:nvPr/>
        </p:nvCxnSpPr>
        <p:spPr>
          <a:xfrm>
            <a:off x="7449503" y="2814850"/>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46CA3291-7534-7B4A-8B6B-45CD4A3A1F44}"/>
              </a:ext>
            </a:extLst>
          </p:cNvPr>
          <p:cNvCxnSpPr>
            <a:cxnSpLocks/>
          </p:cNvCxnSpPr>
          <p:nvPr/>
        </p:nvCxnSpPr>
        <p:spPr>
          <a:xfrm>
            <a:off x="8059103" y="2814850"/>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71749DEF-915E-234C-8277-1478CA6F29E3}"/>
              </a:ext>
            </a:extLst>
          </p:cNvPr>
          <p:cNvCxnSpPr>
            <a:cxnSpLocks/>
          </p:cNvCxnSpPr>
          <p:nvPr/>
        </p:nvCxnSpPr>
        <p:spPr>
          <a:xfrm>
            <a:off x="8639675" y="2829366"/>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CC124877-4613-CE46-B7C1-0587D08B53AD}"/>
              </a:ext>
            </a:extLst>
          </p:cNvPr>
          <p:cNvCxnSpPr>
            <a:cxnSpLocks/>
          </p:cNvCxnSpPr>
          <p:nvPr/>
        </p:nvCxnSpPr>
        <p:spPr>
          <a:xfrm>
            <a:off x="9336360" y="2829365"/>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B72C32D-392D-3343-88E3-D004A9AB311B}"/>
              </a:ext>
            </a:extLst>
          </p:cNvPr>
          <p:cNvCxnSpPr>
            <a:cxnSpLocks/>
          </p:cNvCxnSpPr>
          <p:nvPr/>
        </p:nvCxnSpPr>
        <p:spPr>
          <a:xfrm>
            <a:off x="9945960" y="2829365"/>
            <a:ext cx="0" cy="508000"/>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61" name="Oval 60">
            <a:extLst>
              <a:ext uri="{FF2B5EF4-FFF2-40B4-BE49-F238E27FC236}">
                <a16:creationId xmlns:a16="http://schemas.microsoft.com/office/drawing/2014/main" id="{990DB514-545F-3247-A762-7ADC5D5662C3}"/>
              </a:ext>
            </a:extLst>
          </p:cNvPr>
          <p:cNvSpPr/>
          <p:nvPr/>
        </p:nvSpPr>
        <p:spPr>
          <a:xfrm>
            <a:off x="8506778" y="2478755"/>
            <a:ext cx="261258" cy="239487"/>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val 61">
            <a:extLst>
              <a:ext uri="{FF2B5EF4-FFF2-40B4-BE49-F238E27FC236}">
                <a16:creationId xmlns:a16="http://schemas.microsoft.com/office/drawing/2014/main" id="{BF881588-F0FE-D842-81D0-A662096885E9}"/>
              </a:ext>
            </a:extLst>
          </p:cNvPr>
          <p:cNvSpPr/>
          <p:nvPr/>
        </p:nvSpPr>
        <p:spPr>
          <a:xfrm>
            <a:off x="6634436" y="2478755"/>
            <a:ext cx="261258" cy="239487"/>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Oval 62">
            <a:extLst>
              <a:ext uri="{FF2B5EF4-FFF2-40B4-BE49-F238E27FC236}">
                <a16:creationId xmlns:a16="http://schemas.microsoft.com/office/drawing/2014/main" id="{6B824788-BE0E-1B46-8E83-0362E7BF24FE}"/>
              </a:ext>
            </a:extLst>
          </p:cNvPr>
          <p:cNvSpPr/>
          <p:nvPr/>
        </p:nvSpPr>
        <p:spPr>
          <a:xfrm>
            <a:off x="5328150" y="2478755"/>
            <a:ext cx="261258" cy="239487"/>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4" name="Oval 63">
            <a:extLst>
              <a:ext uri="{FF2B5EF4-FFF2-40B4-BE49-F238E27FC236}">
                <a16:creationId xmlns:a16="http://schemas.microsoft.com/office/drawing/2014/main" id="{E604D3DD-26DB-AB4B-B6A9-49348D628B2E}"/>
              </a:ext>
            </a:extLst>
          </p:cNvPr>
          <p:cNvSpPr/>
          <p:nvPr/>
        </p:nvSpPr>
        <p:spPr>
          <a:xfrm>
            <a:off x="3441292" y="2478754"/>
            <a:ext cx="261258" cy="239487"/>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5" name="Oval 64">
            <a:extLst>
              <a:ext uri="{FF2B5EF4-FFF2-40B4-BE49-F238E27FC236}">
                <a16:creationId xmlns:a16="http://schemas.microsoft.com/office/drawing/2014/main" id="{6D952175-2729-7645-B02F-0542BFBDA633}"/>
              </a:ext>
            </a:extLst>
          </p:cNvPr>
          <p:cNvSpPr/>
          <p:nvPr/>
        </p:nvSpPr>
        <p:spPr>
          <a:xfrm>
            <a:off x="1539921" y="2435211"/>
            <a:ext cx="261258" cy="239487"/>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6" name="Straight Arrow Connector 65">
            <a:extLst>
              <a:ext uri="{FF2B5EF4-FFF2-40B4-BE49-F238E27FC236}">
                <a16:creationId xmlns:a16="http://schemas.microsoft.com/office/drawing/2014/main" id="{16F4E76E-0484-874D-A4DF-504D4080D468}"/>
              </a:ext>
            </a:extLst>
          </p:cNvPr>
          <p:cNvCxnSpPr/>
          <p:nvPr/>
        </p:nvCxnSpPr>
        <p:spPr>
          <a:xfrm>
            <a:off x="3555142" y="2215232"/>
            <a:ext cx="6981370" cy="21771"/>
          </a:xfrm>
          <a:prstGeom prst="straightConnector1">
            <a:avLst/>
          </a:prstGeom>
          <a:ln w="571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69F5B01-4E49-FA48-B7E9-CEBD32427242}"/>
              </a:ext>
            </a:extLst>
          </p:cNvPr>
          <p:cNvCxnSpPr>
            <a:cxnSpLocks/>
          </p:cNvCxnSpPr>
          <p:nvPr/>
        </p:nvCxnSpPr>
        <p:spPr>
          <a:xfrm>
            <a:off x="3574190" y="1914967"/>
            <a:ext cx="0" cy="508000"/>
          </a:xfrm>
          <a:prstGeom prst="straightConnector1">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437EB609-83DF-F143-B7FA-2C09AA2FB5BB}"/>
              </a:ext>
            </a:extLst>
          </p:cNvPr>
          <p:cNvSpPr/>
          <p:nvPr/>
        </p:nvSpPr>
        <p:spPr>
          <a:xfrm>
            <a:off x="7178591" y="1633087"/>
            <a:ext cx="4704750" cy="369332"/>
          </a:xfrm>
          <a:prstGeom prst="rect">
            <a:avLst/>
          </a:prstGeom>
        </p:spPr>
        <p:txBody>
          <a:bodyPr wrap="square" anchor="t">
            <a:spAutoFit/>
          </a:bodyPr>
          <a:lstStyle/>
          <a:p>
            <a:pPr algn="ctr"/>
            <a:r>
              <a:rPr lang="en-GB" b="1" dirty="0" err="1">
                <a:solidFill>
                  <a:srgbClr val="00B050"/>
                </a:solidFill>
              </a:rPr>
              <a:t>预测时间轴</a:t>
            </a:r>
            <a:endParaRPr lang="en-LU" b="1" dirty="0">
              <a:solidFill>
                <a:srgbClr val="00B050"/>
              </a:solidFill>
            </a:endParaRPr>
          </a:p>
        </p:txBody>
      </p:sp>
      <p:sp>
        <p:nvSpPr>
          <p:cNvPr id="69" name="TextBox 68">
            <a:extLst>
              <a:ext uri="{FF2B5EF4-FFF2-40B4-BE49-F238E27FC236}">
                <a16:creationId xmlns:a16="http://schemas.microsoft.com/office/drawing/2014/main" id="{339616C6-B05E-3947-80C6-5A6C46A49AF0}"/>
              </a:ext>
            </a:extLst>
          </p:cNvPr>
          <p:cNvSpPr txBox="1"/>
          <p:nvPr/>
        </p:nvSpPr>
        <p:spPr>
          <a:xfrm>
            <a:off x="9590361" y="2350393"/>
            <a:ext cx="2108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1600" dirty="0" err="1">
                <a:latin typeface="Arial"/>
                <a:cs typeface="Arial"/>
              </a:rPr>
              <a:t>最终结果</a:t>
            </a:r>
            <a:endParaRPr lang="en-GB" sz="1600" dirty="0">
              <a:latin typeface="Arial"/>
              <a:cs typeface="Arial"/>
            </a:endParaRPr>
          </a:p>
          <a:p>
            <a:pPr algn="ctr"/>
            <a:r>
              <a:rPr lang="en-GB" sz="1600" dirty="0">
                <a:latin typeface="Arial"/>
                <a:cs typeface="Arial"/>
              </a:rPr>
              <a:t>{Survival, Died}</a:t>
            </a:r>
            <a:endParaRPr lang="en-US" dirty="0"/>
          </a:p>
        </p:txBody>
      </p:sp>
      <p:sp>
        <p:nvSpPr>
          <p:cNvPr id="70" name="TextBox 69">
            <a:extLst>
              <a:ext uri="{FF2B5EF4-FFF2-40B4-BE49-F238E27FC236}">
                <a16:creationId xmlns:a16="http://schemas.microsoft.com/office/drawing/2014/main" id="{85B5741B-343F-EE42-8C96-1F8E1911483F}"/>
              </a:ext>
            </a:extLst>
          </p:cNvPr>
          <p:cNvSpPr txBox="1"/>
          <p:nvPr/>
        </p:nvSpPr>
        <p:spPr>
          <a:xfrm rot="16140000">
            <a:off x="308475" y="2256051"/>
            <a:ext cx="112122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600" dirty="0" err="1">
                <a:latin typeface="Arial"/>
                <a:cs typeface="Arial"/>
              </a:rPr>
              <a:t>血液样本</a:t>
            </a:r>
            <a:endParaRPr lang="en-US" dirty="0"/>
          </a:p>
        </p:txBody>
      </p:sp>
      <p:cxnSp>
        <p:nvCxnSpPr>
          <p:cNvPr id="71" name="Straight Arrow Connector 70">
            <a:extLst>
              <a:ext uri="{FF2B5EF4-FFF2-40B4-BE49-F238E27FC236}">
                <a16:creationId xmlns:a16="http://schemas.microsoft.com/office/drawing/2014/main" id="{C19E7342-09DF-D249-B091-46CCE63CBBB1}"/>
              </a:ext>
            </a:extLst>
          </p:cNvPr>
          <p:cNvCxnSpPr>
            <a:cxnSpLocks/>
          </p:cNvCxnSpPr>
          <p:nvPr/>
        </p:nvCxnSpPr>
        <p:spPr>
          <a:xfrm>
            <a:off x="10541046" y="1980280"/>
            <a:ext cx="0" cy="406400"/>
          </a:xfrm>
          <a:prstGeom prst="straightConnector1">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pic>
        <p:nvPicPr>
          <p:cNvPr id="72" name="图片 1">
            <a:extLst>
              <a:ext uri="{FF2B5EF4-FFF2-40B4-BE49-F238E27FC236}">
                <a16:creationId xmlns:a16="http://schemas.microsoft.com/office/drawing/2014/main" id="{D97F04CB-50E7-E640-8B57-2462C03F3A1C}"/>
              </a:ext>
            </a:extLst>
          </p:cNvPr>
          <p:cNvPicPr>
            <a:picLocks noChangeAspect="1"/>
          </p:cNvPicPr>
          <p:nvPr/>
        </p:nvPicPr>
        <p:blipFill>
          <a:blip r:embed="rId3"/>
          <a:stretch>
            <a:fillRect/>
          </a:stretch>
        </p:blipFill>
        <p:spPr>
          <a:xfrm>
            <a:off x="1539921" y="3482180"/>
            <a:ext cx="3210834" cy="2387391"/>
          </a:xfrm>
          <a:prstGeom prst="rect">
            <a:avLst/>
          </a:prstGeom>
        </p:spPr>
      </p:pic>
      <p:sp>
        <p:nvSpPr>
          <p:cNvPr id="73" name="Rectangle 72">
            <a:extLst>
              <a:ext uri="{FF2B5EF4-FFF2-40B4-BE49-F238E27FC236}">
                <a16:creationId xmlns:a16="http://schemas.microsoft.com/office/drawing/2014/main" id="{1F76353B-9AD1-A548-BD06-2EBFAE8A1AAA}"/>
              </a:ext>
            </a:extLst>
          </p:cNvPr>
          <p:cNvSpPr/>
          <p:nvPr/>
        </p:nvSpPr>
        <p:spPr>
          <a:xfrm>
            <a:off x="1453519" y="5919567"/>
            <a:ext cx="3507335" cy="369332"/>
          </a:xfrm>
          <a:prstGeom prst="rect">
            <a:avLst/>
          </a:prstGeom>
        </p:spPr>
        <p:txBody>
          <a:bodyPr wrap="square" anchor="t">
            <a:spAutoFit/>
          </a:bodyPr>
          <a:lstStyle/>
          <a:p>
            <a:pPr algn="ctr"/>
            <a:r>
              <a:rPr lang="en-GB" b="1" dirty="0" err="1"/>
              <a:t>采样分布</a:t>
            </a:r>
            <a:r>
              <a:rPr lang="en-GB" b="1" dirty="0"/>
              <a:t>(</a:t>
            </a:r>
            <a:r>
              <a:rPr lang="en-US" b="1" dirty="0" err="1"/>
              <a:t>全部</a:t>
            </a:r>
            <a:r>
              <a:rPr lang="en-GB" b="1" dirty="0"/>
              <a:t>485患者)</a:t>
            </a:r>
            <a:endParaRPr lang="en-LU" b="1" dirty="0"/>
          </a:p>
        </p:txBody>
      </p:sp>
      <p:sp>
        <p:nvSpPr>
          <p:cNvPr id="74" name="Rectangle 73">
            <a:extLst>
              <a:ext uri="{FF2B5EF4-FFF2-40B4-BE49-F238E27FC236}">
                <a16:creationId xmlns:a16="http://schemas.microsoft.com/office/drawing/2014/main" id="{27D15851-C04D-AA42-8D3B-4CDA49BCAE19}"/>
              </a:ext>
            </a:extLst>
          </p:cNvPr>
          <p:cNvSpPr/>
          <p:nvPr/>
        </p:nvSpPr>
        <p:spPr>
          <a:xfrm>
            <a:off x="6285032" y="5919567"/>
            <a:ext cx="4704750" cy="369332"/>
          </a:xfrm>
          <a:prstGeom prst="rect">
            <a:avLst/>
          </a:prstGeom>
        </p:spPr>
        <p:txBody>
          <a:bodyPr wrap="square" anchor="t">
            <a:spAutoFit/>
          </a:bodyPr>
          <a:lstStyle/>
          <a:p>
            <a:pPr algn="ctr"/>
            <a:r>
              <a:rPr lang="en-GB" b="1" dirty="0" err="1"/>
              <a:t>采样分布</a:t>
            </a:r>
            <a:r>
              <a:rPr lang="en-GB" b="1" dirty="0"/>
              <a:t>(</a:t>
            </a:r>
            <a:r>
              <a:rPr lang="en-GB" b="1" dirty="0" err="1"/>
              <a:t>测试集</a:t>
            </a:r>
            <a:r>
              <a:rPr lang="en-GB" b="1" dirty="0"/>
              <a:t>)</a:t>
            </a:r>
            <a:endParaRPr lang="en-LU" b="1" dirty="0"/>
          </a:p>
        </p:txBody>
      </p:sp>
      <p:pic>
        <p:nvPicPr>
          <p:cNvPr id="75" name="图片 5">
            <a:extLst>
              <a:ext uri="{FF2B5EF4-FFF2-40B4-BE49-F238E27FC236}">
                <a16:creationId xmlns:a16="http://schemas.microsoft.com/office/drawing/2014/main" id="{570475C8-6365-4A44-B547-CC76DC1249F8}"/>
              </a:ext>
            </a:extLst>
          </p:cNvPr>
          <p:cNvPicPr>
            <a:picLocks noChangeAspect="1"/>
          </p:cNvPicPr>
          <p:nvPr/>
        </p:nvPicPr>
        <p:blipFill>
          <a:blip r:embed="rId4"/>
          <a:stretch>
            <a:fillRect/>
          </a:stretch>
        </p:blipFill>
        <p:spPr>
          <a:xfrm>
            <a:off x="6895694" y="3462898"/>
            <a:ext cx="3210834" cy="2437856"/>
          </a:xfrm>
          <a:prstGeom prst="rect">
            <a:avLst/>
          </a:prstGeom>
        </p:spPr>
      </p:pic>
    </p:spTree>
    <p:extLst>
      <p:ext uri="{BB962C8B-B14F-4D97-AF65-F5344CB8AC3E}">
        <p14:creationId xmlns:p14="http://schemas.microsoft.com/office/powerpoint/2010/main" val="2486274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26" y="373301"/>
            <a:ext cx="12192001" cy="6858000"/>
          </a:xfrm>
          <a:prstGeom prst="rect">
            <a:avLst/>
          </a:prstGeom>
        </p:spPr>
      </p:pic>
      <p:sp>
        <p:nvSpPr>
          <p:cNvPr id="4" name="矩形 28"/>
          <p:cNvSpPr/>
          <p:nvPr/>
        </p:nvSpPr>
        <p:spPr bwMode="auto">
          <a:xfrm>
            <a:off x="2203" y="2611341"/>
            <a:ext cx="4836318" cy="1711958"/>
          </a:xfrm>
          <a:custGeom>
            <a:avLst/>
            <a:gdLst/>
            <a:ahLst/>
            <a:cxnLst/>
            <a:rect l="l" t="t" r="r" b="b"/>
            <a:pathLst>
              <a:path w="4310745" h="1283968">
                <a:moveTo>
                  <a:pt x="1089668" y="0"/>
                </a:moveTo>
                <a:lnTo>
                  <a:pt x="3526973" y="0"/>
                </a:lnTo>
                <a:lnTo>
                  <a:pt x="4310745" y="1269454"/>
                </a:lnTo>
                <a:lnTo>
                  <a:pt x="1089668" y="1283968"/>
                </a:lnTo>
                <a:close/>
                <a:moveTo>
                  <a:pt x="0" y="0"/>
                </a:moveTo>
                <a:lnTo>
                  <a:pt x="1089667" y="0"/>
                </a:lnTo>
                <a:lnTo>
                  <a:pt x="1089667" y="1283968"/>
                </a:lnTo>
                <a:lnTo>
                  <a:pt x="0" y="1283968"/>
                </a:lnTo>
                <a:close/>
              </a:path>
            </a:pathLst>
          </a:custGeom>
          <a:solidFill>
            <a:schemeClr val="accent1"/>
          </a:solidFill>
          <a:ln w="9525" cap="flat" cmpd="sng" algn="ctr">
            <a:noFill/>
            <a:prstDash val="solid"/>
            <a:round/>
            <a:headEnd type="none" w="med" len="med"/>
            <a:tailEnd type="none" w="med" len="med"/>
          </a:ln>
          <a:effectLst/>
        </p:spPr>
        <p:txBody>
          <a:bodyPr vert="horz" wrap="square" lIns="121889" tIns="60944" rIns="121889" bIns="60944" numCol="1" rtlCol="0" anchor="t" anchorCtr="0" compatLnSpc="1">
            <a:prstTxWarp prst="textNoShape">
              <a:avLst/>
            </a:prstTxWarp>
          </a:bodyPr>
          <a:lstStyle/>
          <a:p>
            <a:pPr fontAlgn="base">
              <a:spcBef>
                <a:spcPct val="0"/>
              </a:spcBef>
              <a:spcAft>
                <a:spcPct val="0"/>
              </a:spcAft>
            </a:pPr>
            <a:endParaRPr lang="zh-CN" altLang="en-US">
              <a:latin typeface="Arial" panose="020B0604020202020204" pitchFamily="34" charset="0"/>
              <a:ea typeface="宋体" pitchFamily="2" charset="-122"/>
            </a:endParaRPr>
          </a:p>
        </p:txBody>
      </p:sp>
      <p:sp>
        <p:nvSpPr>
          <p:cNvPr id="5" name="TextBox 4"/>
          <p:cNvSpPr txBox="1"/>
          <p:nvPr/>
        </p:nvSpPr>
        <p:spPr bwMode="auto">
          <a:xfrm>
            <a:off x="1531702" y="2801518"/>
            <a:ext cx="1562256" cy="943849"/>
          </a:xfrm>
          <a:prstGeom prst="rect">
            <a:avLst/>
          </a:prstGeom>
          <a:noFill/>
        </p:spPr>
        <p:txBody>
          <a:bodyPr wrap="none" lIns="121889" tIns="60944" rIns="121889" bIns="60944">
            <a:spAutoFit/>
          </a:bodyPr>
          <a:lstStyle/>
          <a:p>
            <a:pPr>
              <a:defRPr/>
            </a:pPr>
            <a:r>
              <a:rPr lang="zh-CN" altLang="en-US" sz="5299" kern="0" spc="-200">
                <a:ln w="1905">
                  <a:noFill/>
                </a:ln>
                <a:solidFill>
                  <a:schemeClr val="bg1"/>
                </a:solidFill>
                <a:latin typeface="方正大黑简体" pitchFamily="65" charset="-122"/>
                <a:ea typeface="方正大黑简体" pitchFamily="65" charset="-122"/>
              </a:rPr>
              <a:t>目录</a:t>
            </a:r>
          </a:p>
        </p:txBody>
      </p:sp>
      <p:sp>
        <p:nvSpPr>
          <p:cNvPr id="6" name="TextBox 5"/>
          <p:cNvSpPr txBox="1"/>
          <p:nvPr/>
        </p:nvSpPr>
        <p:spPr bwMode="auto">
          <a:xfrm>
            <a:off x="1282941" y="3567616"/>
            <a:ext cx="2183997" cy="538480"/>
          </a:xfrm>
          <a:prstGeom prst="rect">
            <a:avLst/>
          </a:prstGeom>
          <a:noFill/>
        </p:spPr>
        <p:txBody>
          <a:bodyPr wrap="none" lIns="121889" tIns="60944" rIns="121889" bIns="60944">
            <a:spAutoFit/>
          </a:bodyPr>
          <a:lstStyle/>
          <a:p>
            <a:pPr algn="ctr"/>
            <a:r>
              <a:rPr lang="en-US" altLang="zh-CN" sz="2699" b="1">
                <a:solidFill>
                  <a:schemeClr val="bg1"/>
                </a:solidFill>
                <a:latin typeface="微软雅黑" panose="020B0503020204020204" pitchFamily="34" charset="-122"/>
                <a:ea typeface="微软雅黑" panose="020B0503020204020204" pitchFamily="34" charset="-122"/>
              </a:rPr>
              <a:t>CONTENTS</a:t>
            </a:r>
            <a:endParaRPr lang="zh-CN" altLang="en-US" sz="2699" b="1">
              <a:solidFill>
                <a:schemeClr val="bg1"/>
              </a:solidFill>
              <a:latin typeface="微软雅黑" panose="020B0503020204020204" pitchFamily="34" charset="-122"/>
              <a:ea typeface="微软雅黑" panose="020B0503020204020204" pitchFamily="34" charset="-122"/>
            </a:endParaRPr>
          </a:p>
        </p:txBody>
      </p:sp>
      <p:sp>
        <p:nvSpPr>
          <p:cNvPr id="15" name="TextBox 14">
            <a:extLst>
              <a:ext uri="{FF2B5EF4-FFF2-40B4-BE49-F238E27FC236}">
                <a16:creationId xmlns:a16="http://schemas.microsoft.com/office/drawing/2014/main" id="{D7590333-A1F7-8A41-BF6E-09D453789AF1}"/>
              </a:ext>
            </a:extLst>
          </p:cNvPr>
          <p:cNvSpPr txBox="1"/>
          <p:nvPr/>
        </p:nvSpPr>
        <p:spPr bwMode="auto">
          <a:xfrm>
            <a:off x="501919" y="373301"/>
            <a:ext cx="7940573" cy="738631"/>
          </a:xfrm>
          <a:prstGeom prst="rect">
            <a:avLst/>
          </a:prstGeom>
          <a:noFill/>
        </p:spPr>
        <p:txBody>
          <a:bodyPr wrap="none" lIns="121889" tIns="60944" rIns="121889" bIns="60944">
            <a:spAutoFit/>
          </a:bodyPr>
          <a:lstStyle/>
          <a:p>
            <a:pPr>
              <a:defRPr/>
            </a:pPr>
            <a:r>
              <a:rPr lang="zh-CN" altLang="en-US" sz="4000" b="1" kern="0" dirty="0">
                <a:solidFill>
                  <a:schemeClr val="tx1">
                    <a:lumMod val="75000"/>
                    <a:lumOff val="25000"/>
                  </a:schemeClr>
                </a:solidFill>
                <a:latin typeface="微软雅黑" panose="020B0503020204020204" pitchFamily="34" charset="-122"/>
                <a:ea typeface="微软雅黑" panose="020B0503020204020204" pitchFamily="34" charset="-122"/>
              </a:rPr>
              <a:t>第四章：决策树与</a:t>
            </a:r>
            <a:r>
              <a:rPr lang="zh-CN" altLang="en-US" sz="4000" b="1" kern="0" dirty="0">
                <a:solidFill>
                  <a:srgbClr val="FF0000"/>
                </a:solidFill>
                <a:latin typeface="微软雅黑" panose="020B0503020204020204" pitchFamily="34" charset="-122"/>
                <a:ea typeface="微软雅黑" panose="020B0503020204020204" pitchFamily="34" charset="-122"/>
              </a:rPr>
              <a:t>集成学习（二）</a:t>
            </a:r>
          </a:p>
        </p:txBody>
      </p:sp>
      <p:sp>
        <p:nvSpPr>
          <p:cNvPr id="20" name="TextBox 19">
            <a:extLst>
              <a:ext uri="{FF2B5EF4-FFF2-40B4-BE49-F238E27FC236}">
                <a16:creationId xmlns:a16="http://schemas.microsoft.com/office/drawing/2014/main" id="{4A3A634F-2636-0949-AA4B-E2281C55F7C5}"/>
              </a:ext>
            </a:extLst>
          </p:cNvPr>
          <p:cNvSpPr txBox="1"/>
          <p:nvPr/>
        </p:nvSpPr>
        <p:spPr bwMode="auto">
          <a:xfrm>
            <a:off x="6128027" y="3171351"/>
            <a:ext cx="2092818" cy="677076"/>
          </a:xfrm>
          <a:prstGeom prst="rect">
            <a:avLst/>
          </a:prstGeom>
          <a:noFill/>
        </p:spPr>
        <p:txBody>
          <a:bodyPr wrap="none" lIns="121889" tIns="60944" rIns="121889" bIns="60944">
            <a:spAutoFit/>
          </a:bodyPr>
          <a:lstStyle/>
          <a:p>
            <a:pPr lvl="0">
              <a:defRPr/>
            </a:pPr>
            <a:r>
              <a:rPr lang="zh-CN" altLang="en-US" sz="3600" b="1" kern="0" dirty="0">
                <a:solidFill>
                  <a:schemeClr val="tx1">
                    <a:lumMod val="75000"/>
                    <a:lumOff val="25000"/>
                  </a:schemeClr>
                </a:solidFill>
                <a:latin typeface="微软雅黑" panose="020B0503020204020204" pitchFamily="34" charset="-122"/>
                <a:ea typeface="微软雅黑" panose="020B0503020204020204" pitchFamily="34" charset="-122"/>
              </a:rPr>
              <a:t>案例分析</a:t>
            </a:r>
          </a:p>
        </p:txBody>
      </p:sp>
    </p:spTree>
    <p:extLst>
      <p:ext uri="{BB962C8B-B14F-4D97-AF65-F5344CB8AC3E}">
        <p14:creationId xmlns:p14="http://schemas.microsoft.com/office/powerpoint/2010/main" val="158674372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withEffec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nodeType="withGroup">
                            <p:stCondLst>
                              <p:cond delay="500"/>
                            </p:stCondLst>
                            <p:childTnLst>
                              <p:par>
                                <p:cTn id="9" presetID="42" presetClass="entr" presetSubtype="0" fill="hold" grpId="0" nodeType="afterEffec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anim calcmode="lin" valueType="num">
                                      <p:cBhvr>
                                        <p:cTn id="12" dur="500" fill="hold"/>
                                        <p:tgtEl>
                                          <p:spTgt spid="5"/>
                                        </p:tgtEl>
                                        <p:attrNameLst>
                                          <p:attrName>ppt_x</p:attrName>
                                        </p:attrNameLst>
                                      </p:cBhvr>
                                      <p:tavLst>
                                        <p:tav tm="0">
                                          <p:val>
                                            <p:strVal val="#ppt_x"/>
                                          </p:val>
                                        </p:tav>
                                        <p:tav tm="100000">
                                          <p:val>
                                            <p:strVal val="#ppt_x"/>
                                          </p:val>
                                        </p:tav>
                                      </p:tavLst>
                                    </p:anim>
                                    <p:anim calcmode="lin" valueType="num">
                                      <p:cBhvr>
                                        <p:cTn id="13" dur="500" fill="hold"/>
                                        <p:tgtEl>
                                          <p:spTgt spid="5"/>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anim calcmode="lin" valueType="num">
                                      <p:cBhvr>
                                        <p:cTn id="17" dur="500" fill="hold"/>
                                        <p:tgtEl>
                                          <p:spTgt spid="6"/>
                                        </p:tgtEl>
                                        <p:attrNameLst>
                                          <p:attrName>ppt_x</p:attrName>
                                        </p:attrNameLst>
                                      </p:cBhvr>
                                      <p:tavLst>
                                        <p:tav tm="0">
                                          <p:val>
                                            <p:strVal val="#ppt_x"/>
                                          </p:val>
                                        </p:tav>
                                        <p:tav tm="100000">
                                          <p:val>
                                            <p:strVal val="#ppt_x"/>
                                          </p:val>
                                        </p:tav>
                                      </p:tavLst>
                                    </p:anim>
                                    <p:anim calcmode="lin" valueType="num">
                                      <p:cBhvr>
                                        <p:cTn id="18" dur="500" fill="hold"/>
                                        <p:tgtEl>
                                          <p:spTgt spid="6"/>
                                        </p:tgtEl>
                                        <p:attrNameLst>
                                          <p:attrName>ppt_y</p:attrName>
                                        </p:attrNameLst>
                                      </p:cBhvr>
                                      <p:tavLst>
                                        <p:tav tm="0">
                                          <p:val>
                                            <p:strVal val="#ppt_y+.1"/>
                                          </p:val>
                                        </p:tav>
                                        <p:tav tm="100000">
                                          <p:val>
                                            <p:strVal val="#ppt_y"/>
                                          </p:val>
                                        </p:tav>
                                      </p:tavLst>
                                    </p:anim>
                                  </p:childTnLst>
                                </p:cTn>
                              </p:par>
                            </p:childTnLst>
                          </p:cTn>
                        </p:par>
                        <p:par>
                          <p:cTn id="19" fill="hold">
                            <p:stCondLst>
                              <p:cond delay="1000"/>
                            </p:stCondLst>
                            <p:childTnLst>
                              <p:par>
                                <p:cTn id="20" presetID="42" presetClass="entr" presetSubtype="0"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anim calcmode="lin" valueType="num">
                                      <p:cBhvr>
                                        <p:cTn id="23" dur="500" fill="hold"/>
                                        <p:tgtEl>
                                          <p:spTgt spid="15"/>
                                        </p:tgtEl>
                                        <p:attrNameLst>
                                          <p:attrName>ppt_x</p:attrName>
                                        </p:attrNameLst>
                                      </p:cBhvr>
                                      <p:tavLst>
                                        <p:tav tm="0">
                                          <p:val>
                                            <p:strVal val="#ppt_x"/>
                                          </p:val>
                                        </p:tav>
                                        <p:tav tm="100000">
                                          <p:val>
                                            <p:strVal val="#ppt_x"/>
                                          </p:val>
                                        </p:tav>
                                      </p:tavLst>
                                    </p:anim>
                                    <p:anim calcmode="lin" valueType="num">
                                      <p:cBhvr>
                                        <p:cTn id="24" dur="500" fill="hold"/>
                                        <p:tgtEl>
                                          <p:spTgt spid="15"/>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anim calcmode="lin" valueType="num">
                                      <p:cBhvr>
                                        <p:cTn id="28" dur="500" fill="hold"/>
                                        <p:tgtEl>
                                          <p:spTgt spid="20"/>
                                        </p:tgtEl>
                                        <p:attrNameLst>
                                          <p:attrName>ppt_x</p:attrName>
                                        </p:attrNameLst>
                                      </p:cBhvr>
                                      <p:tavLst>
                                        <p:tav tm="0">
                                          <p:val>
                                            <p:strVal val="#ppt_x"/>
                                          </p:val>
                                        </p:tav>
                                        <p:tav tm="100000">
                                          <p:val>
                                            <p:strVal val="#ppt_x"/>
                                          </p:val>
                                        </p:tav>
                                      </p:tavLst>
                                    </p:anim>
                                    <p:anim calcmode="lin" valueType="num">
                                      <p:cBhvr>
                                        <p:cTn id="29" dur="5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P spid="15" grpId="0"/>
      <p:bldP spid="20"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566962" y="938433"/>
            <a:ext cx="11391956"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a:t>
            </a:r>
            <a:r>
              <a:rPr lang="zh-CN" altLang="en-CN" sz="3200" spc="-10" dirty="0">
                <a:solidFill>
                  <a:prstClr val="black"/>
                </a:solidFill>
                <a:latin typeface="微软雅黑"/>
              </a:rPr>
              <a:t>预测</a:t>
            </a:r>
            <a:r>
              <a:rPr lang="zh-CN" altLang="en-US" sz="3200" spc="-10" dirty="0">
                <a:solidFill>
                  <a:prstClr val="black"/>
                </a:solidFill>
                <a:latin typeface="微软雅黑"/>
              </a:rPr>
              <a:t>结果</a:t>
            </a:r>
            <a:r>
              <a:rPr lang="en-US" altLang="zh-CN" sz="3200" spc="-10" dirty="0">
                <a:solidFill>
                  <a:prstClr val="black"/>
                </a:solidFill>
                <a:latin typeface="微软雅黑"/>
              </a:rPr>
              <a:t>:</a:t>
            </a:r>
            <a:r>
              <a:rPr lang="zh-CN" altLang="en-US" sz="3200" spc="-10" dirty="0">
                <a:solidFill>
                  <a:prstClr val="black"/>
                </a:solidFill>
                <a:latin typeface="微软雅黑"/>
              </a:rPr>
              <a:t>早期预测结果可信度较高</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sp>
        <p:nvSpPr>
          <p:cNvPr id="35" name="Rectangle 34">
            <a:extLst>
              <a:ext uri="{FF2B5EF4-FFF2-40B4-BE49-F238E27FC236}">
                <a16:creationId xmlns:a16="http://schemas.microsoft.com/office/drawing/2014/main" id="{3A29951E-397A-324D-9ED4-7AEA03AADFAB}"/>
              </a:ext>
            </a:extLst>
          </p:cNvPr>
          <p:cNvSpPr/>
          <p:nvPr/>
        </p:nvSpPr>
        <p:spPr>
          <a:xfrm>
            <a:off x="6136637" y="5844801"/>
            <a:ext cx="4704750" cy="369332"/>
          </a:xfrm>
          <a:prstGeom prst="rect">
            <a:avLst/>
          </a:prstGeom>
        </p:spPr>
        <p:txBody>
          <a:bodyPr wrap="square" anchor="t">
            <a:spAutoFit/>
          </a:bodyPr>
          <a:lstStyle/>
          <a:p>
            <a:pPr algn="ctr"/>
            <a:r>
              <a:rPr lang="en-GB" b="1" dirty="0" err="1"/>
              <a:t>出院前沿时间轴预测结果</a:t>
            </a:r>
            <a:r>
              <a:rPr lang="en-GB" b="1" dirty="0"/>
              <a:t>(</a:t>
            </a:r>
            <a:r>
              <a:rPr lang="en-CN" b="1" dirty="0"/>
              <a:t>测试集</a:t>
            </a:r>
            <a:r>
              <a:rPr lang="en-GB" b="1" dirty="0"/>
              <a:t>)</a:t>
            </a:r>
            <a:endParaRPr lang="en-LU" b="1"/>
          </a:p>
        </p:txBody>
      </p:sp>
      <p:sp>
        <p:nvSpPr>
          <p:cNvPr id="36" name="Rectangle 35">
            <a:extLst>
              <a:ext uri="{FF2B5EF4-FFF2-40B4-BE49-F238E27FC236}">
                <a16:creationId xmlns:a16="http://schemas.microsoft.com/office/drawing/2014/main" id="{27F0A7DF-2A7B-A34F-A621-80147E98DF57}"/>
              </a:ext>
            </a:extLst>
          </p:cNvPr>
          <p:cNvSpPr/>
          <p:nvPr/>
        </p:nvSpPr>
        <p:spPr>
          <a:xfrm>
            <a:off x="633031" y="5865505"/>
            <a:ext cx="4704750" cy="369332"/>
          </a:xfrm>
          <a:prstGeom prst="rect">
            <a:avLst/>
          </a:prstGeom>
        </p:spPr>
        <p:txBody>
          <a:bodyPr wrap="square" anchor="t">
            <a:spAutoFit/>
          </a:bodyPr>
          <a:lstStyle/>
          <a:p>
            <a:pPr algn="ctr"/>
            <a:r>
              <a:rPr lang="en-GB" b="1" dirty="0" err="1"/>
              <a:t>出院前沿时间轴预测结果</a:t>
            </a:r>
            <a:r>
              <a:rPr lang="en-GB" b="1" dirty="0"/>
              <a:t>(</a:t>
            </a:r>
            <a:r>
              <a:rPr lang="en-US" b="1" dirty="0" err="1"/>
              <a:t>全部</a:t>
            </a:r>
            <a:r>
              <a:rPr lang="en-GB" b="1" dirty="0"/>
              <a:t>485患者)</a:t>
            </a:r>
            <a:endParaRPr lang="en-LU" b="1"/>
          </a:p>
        </p:txBody>
      </p:sp>
      <p:grpSp>
        <p:nvGrpSpPr>
          <p:cNvPr id="37" name="组合 39">
            <a:extLst>
              <a:ext uri="{FF2B5EF4-FFF2-40B4-BE49-F238E27FC236}">
                <a16:creationId xmlns:a16="http://schemas.microsoft.com/office/drawing/2014/main" id="{33E6C13A-789C-D147-AC67-56E2DDBEF685}"/>
              </a:ext>
            </a:extLst>
          </p:cNvPr>
          <p:cNvGrpSpPr/>
          <p:nvPr/>
        </p:nvGrpSpPr>
        <p:grpSpPr>
          <a:xfrm>
            <a:off x="718013" y="1817752"/>
            <a:ext cx="4685837" cy="4037505"/>
            <a:chOff x="669026" y="1230146"/>
            <a:chExt cx="5452489" cy="4547928"/>
          </a:xfrm>
        </p:grpSpPr>
        <p:pic>
          <p:nvPicPr>
            <p:cNvPr id="38" name="图片 10">
              <a:extLst>
                <a:ext uri="{FF2B5EF4-FFF2-40B4-BE49-F238E27FC236}">
                  <a16:creationId xmlns:a16="http://schemas.microsoft.com/office/drawing/2014/main" id="{76C3CAFC-D698-8D47-9637-0F0589786CA6}"/>
                </a:ext>
              </a:extLst>
            </p:cNvPr>
            <p:cNvPicPr>
              <a:picLocks noChangeAspect="1"/>
            </p:cNvPicPr>
            <p:nvPr/>
          </p:nvPicPr>
          <p:blipFill>
            <a:blip r:embed="rId3"/>
            <a:stretch>
              <a:fillRect/>
            </a:stretch>
          </p:blipFill>
          <p:spPr>
            <a:xfrm>
              <a:off x="669026" y="2148843"/>
              <a:ext cx="5452489" cy="3629231"/>
            </a:xfrm>
            <a:prstGeom prst="rect">
              <a:avLst/>
            </a:prstGeom>
          </p:spPr>
        </p:pic>
        <p:pic>
          <p:nvPicPr>
            <p:cNvPr id="39" name="图片 4">
              <a:extLst>
                <a:ext uri="{FF2B5EF4-FFF2-40B4-BE49-F238E27FC236}">
                  <a16:creationId xmlns:a16="http://schemas.microsoft.com/office/drawing/2014/main" id="{5B8FF763-27D6-1845-AC5C-B5B746ABA866}"/>
                </a:ext>
              </a:extLst>
            </p:cNvPr>
            <p:cNvPicPr>
              <a:picLocks noChangeAspect="1"/>
            </p:cNvPicPr>
            <p:nvPr/>
          </p:nvPicPr>
          <p:blipFill>
            <a:blip r:embed="rId4"/>
            <a:stretch>
              <a:fillRect/>
            </a:stretch>
          </p:blipFill>
          <p:spPr>
            <a:xfrm>
              <a:off x="2248221" y="1230146"/>
              <a:ext cx="2119084" cy="1041274"/>
            </a:xfrm>
            <a:prstGeom prst="rect">
              <a:avLst/>
            </a:prstGeom>
          </p:spPr>
        </p:pic>
      </p:grpSp>
      <p:grpSp>
        <p:nvGrpSpPr>
          <p:cNvPr id="40" name="组合 32">
            <a:extLst>
              <a:ext uri="{FF2B5EF4-FFF2-40B4-BE49-F238E27FC236}">
                <a16:creationId xmlns:a16="http://schemas.microsoft.com/office/drawing/2014/main" id="{0D02EB23-3C5B-C447-9685-23290E6035BF}"/>
              </a:ext>
            </a:extLst>
          </p:cNvPr>
          <p:cNvGrpSpPr/>
          <p:nvPr/>
        </p:nvGrpSpPr>
        <p:grpSpPr>
          <a:xfrm>
            <a:off x="6136637" y="1817752"/>
            <a:ext cx="4961670" cy="4027049"/>
            <a:chOff x="6087649" y="1230146"/>
            <a:chExt cx="5375035" cy="4537471"/>
          </a:xfrm>
        </p:grpSpPr>
        <p:pic>
          <p:nvPicPr>
            <p:cNvPr id="41" name="图片 2">
              <a:extLst>
                <a:ext uri="{FF2B5EF4-FFF2-40B4-BE49-F238E27FC236}">
                  <a16:creationId xmlns:a16="http://schemas.microsoft.com/office/drawing/2014/main" id="{D4FB2FF3-A5C5-4347-BC71-F0E6F2B75B30}"/>
                </a:ext>
              </a:extLst>
            </p:cNvPr>
            <p:cNvPicPr>
              <a:picLocks noChangeAspect="1"/>
            </p:cNvPicPr>
            <p:nvPr/>
          </p:nvPicPr>
          <p:blipFill>
            <a:blip r:embed="rId5"/>
            <a:stretch>
              <a:fillRect/>
            </a:stretch>
          </p:blipFill>
          <p:spPr>
            <a:xfrm>
              <a:off x="6087649" y="2138394"/>
              <a:ext cx="5375035" cy="3629223"/>
            </a:xfrm>
            <a:prstGeom prst="rect">
              <a:avLst/>
            </a:prstGeom>
          </p:spPr>
        </p:pic>
        <p:pic>
          <p:nvPicPr>
            <p:cNvPr id="42" name="图片 38">
              <a:extLst>
                <a:ext uri="{FF2B5EF4-FFF2-40B4-BE49-F238E27FC236}">
                  <a16:creationId xmlns:a16="http://schemas.microsoft.com/office/drawing/2014/main" id="{CBD217FF-B7E2-A445-9587-61B6F2625EA5}"/>
                </a:ext>
              </a:extLst>
            </p:cNvPr>
            <p:cNvPicPr>
              <a:picLocks noChangeAspect="1"/>
            </p:cNvPicPr>
            <p:nvPr/>
          </p:nvPicPr>
          <p:blipFill>
            <a:blip r:embed="rId4"/>
            <a:stretch>
              <a:fillRect/>
            </a:stretch>
          </p:blipFill>
          <p:spPr>
            <a:xfrm>
              <a:off x="7671725" y="1230146"/>
              <a:ext cx="2119084" cy="1041274"/>
            </a:xfrm>
            <a:prstGeom prst="rect">
              <a:avLst/>
            </a:prstGeom>
          </p:spPr>
        </p:pic>
      </p:grpSp>
    </p:spTree>
    <p:extLst>
      <p:ext uri="{BB962C8B-B14F-4D97-AF65-F5344CB8AC3E}">
        <p14:creationId xmlns:p14="http://schemas.microsoft.com/office/powerpoint/2010/main" val="10649464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566962" y="938433"/>
            <a:ext cx="11391956"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CN" sz="3200" b="0" i="0" u="none" strike="noStrike" kern="1200" cap="none" spc="-10" normalizeH="0" baseline="0" noProof="0" dirty="0">
                <a:ln>
                  <a:noFill/>
                </a:ln>
                <a:solidFill>
                  <a:prstClr val="black"/>
                </a:solidFill>
                <a:effectLst/>
                <a:uLnTx/>
                <a:uFillTx/>
                <a:latin typeface="微软雅黑"/>
                <a:ea typeface="微软雅黑"/>
                <a:cs typeface="+mn-cs"/>
              </a:rPr>
              <a:t>局限性</a:t>
            </a: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分析</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grpSp>
        <p:nvGrpSpPr>
          <p:cNvPr id="12" name="组合 5">
            <a:extLst>
              <a:ext uri="{FF2B5EF4-FFF2-40B4-BE49-F238E27FC236}">
                <a16:creationId xmlns:a16="http://schemas.microsoft.com/office/drawing/2014/main" id="{A62DE00F-B4BE-7245-8D4A-9D3A7384D41A}"/>
              </a:ext>
            </a:extLst>
          </p:cNvPr>
          <p:cNvGrpSpPr/>
          <p:nvPr/>
        </p:nvGrpSpPr>
        <p:grpSpPr>
          <a:xfrm>
            <a:off x="945755" y="1680984"/>
            <a:ext cx="4504037" cy="4370185"/>
            <a:chOff x="553279" y="627385"/>
            <a:chExt cx="6351220" cy="5445911"/>
          </a:xfrm>
        </p:grpSpPr>
        <mc:AlternateContent xmlns:mc="http://schemas.openxmlformats.org/markup-compatibility/2006" xmlns:a14="http://schemas.microsoft.com/office/drawing/2010/main">
          <mc:Choice Requires="a14">
            <p:sp>
              <p:nvSpPr>
                <p:cNvPr id="13" name="矩形 25">
                  <a:extLst>
                    <a:ext uri="{FF2B5EF4-FFF2-40B4-BE49-F238E27FC236}">
                      <a16:creationId xmlns:a16="http://schemas.microsoft.com/office/drawing/2014/main" id="{06B86384-6881-4B45-AB4F-56C7795C3838}"/>
                    </a:ext>
                  </a:extLst>
                </p:cNvPr>
                <p:cNvSpPr/>
                <p:nvPr/>
              </p:nvSpPr>
              <p:spPr>
                <a:xfrm>
                  <a:off x="553280" y="5613052"/>
                  <a:ext cx="4260166" cy="460244"/>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i="0" smtClean="0">
                            <a:latin typeface="Cambria Math" panose="02040503050406030204" pitchFamily="18" charset="0"/>
                          </a:rPr>
                          <m:t>Classifier</m:t>
                        </m:r>
                        <m:r>
                          <a:rPr lang="en-US" altLang="zh-CN" i="0" smtClean="0">
                            <a:latin typeface="Cambria Math" panose="02040503050406030204" pitchFamily="18" charset="0"/>
                          </a:rPr>
                          <m:t>1    </m:t>
                        </m:r>
                        <m:r>
                          <a:rPr lang="en-US" altLang="zh-CN" sz="2000" i="0" smtClean="0">
                            <a:latin typeface="Cambria Math" panose="02040503050406030204" pitchFamily="18" charset="0"/>
                          </a:rPr>
                          <m:t>≠</m:t>
                        </m:r>
                        <m:r>
                          <a:rPr lang="en-US" altLang="zh-CN" i="0" smtClean="0">
                            <a:latin typeface="Cambria Math" panose="02040503050406030204" pitchFamily="18" charset="0"/>
                          </a:rPr>
                          <m:t>   </m:t>
                        </m:r>
                        <m:r>
                          <m:rPr>
                            <m:sty m:val="p"/>
                          </m:rPr>
                          <a:rPr lang="en-US" altLang="zh-CN" i="0" smtClean="0">
                            <a:latin typeface="Cambria Math" panose="02040503050406030204" pitchFamily="18" charset="0"/>
                          </a:rPr>
                          <m:t>Classifier</m:t>
                        </m:r>
                        <m:r>
                          <a:rPr lang="en-US" altLang="zh-CN" i="0" smtClean="0">
                            <a:latin typeface="Cambria Math" panose="02040503050406030204" pitchFamily="18" charset="0"/>
                          </a:rPr>
                          <m:t>2</m:t>
                        </m:r>
                      </m:oMath>
                    </m:oMathPara>
                  </a14:m>
                  <a:endParaRPr lang="zh-CN" altLang="en-US" dirty="0"/>
                </a:p>
              </p:txBody>
            </p:sp>
          </mc:Choice>
          <mc:Fallback xmlns="">
            <p:sp>
              <p:nvSpPr>
                <p:cNvPr id="13" name="矩形 25">
                  <a:extLst>
                    <a:ext uri="{FF2B5EF4-FFF2-40B4-BE49-F238E27FC236}">
                      <a16:creationId xmlns:a16="http://schemas.microsoft.com/office/drawing/2014/main" id="{06B86384-6881-4B45-AB4F-56C7795C3838}"/>
                    </a:ext>
                  </a:extLst>
                </p:cNvPr>
                <p:cNvSpPr>
                  <a:spLocks noRot="1" noChangeAspect="1" noMove="1" noResize="1" noEditPoints="1" noAdjustHandles="1" noChangeArrowheads="1" noChangeShapeType="1" noTextEdit="1"/>
                </p:cNvSpPr>
                <p:nvPr/>
              </p:nvSpPr>
              <p:spPr>
                <a:xfrm>
                  <a:off x="553280" y="5613052"/>
                  <a:ext cx="4260166" cy="460244"/>
                </a:xfrm>
                <a:prstGeom prst="rect">
                  <a:avLst/>
                </a:prstGeom>
                <a:blipFill>
                  <a:blip r:embed="rId3"/>
                  <a:stretch>
                    <a:fillRect b="-20000"/>
                  </a:stretch>
                </a:blipFill>
              </p:spPr>
              <p:txBody>
                <a:bodyPr/>
                <a:lstStyle/>
                <a:p>
                  <a:r>
                    <a:rPr lang="en-CN">
                      <a:noFill/>
                    </a:rPr>
                    <a:t> </a:t>
                  </a:r>
                </a:p>
              </p:txBody>
            </p:sp>
          </mc:Fallback>
        </mc:AlternateContent>
        <p:sp>
          <p:nvSpPr>
            <p:cNvPr id="14" name="流程图: 磁盘 26">
              <a:extLst>
                <a:ext uri="{FF2B5EF4-FFF2-40B4-BE49-F238E27FC236}">
                  <a16:creationId xmlns:a16="http://schemas.microsoft.com/office/drawing/2014/main" id="{9D14EF67-E6DA-C742-88EE-FC11AB8E8830}"/>
                </a:ext>
              </a:extLst>
            </p:cNvPr>
            <p:cNvSpPr/>
            <p:nvPr/>
          </p:nvSpPr>
          <p:spPr>
            <a:xfrm>
              <a:off x="1027876" y="3640974"/>
              <a:ext cx="1457325" cy="1195686"/>
            </a:xfrm>
            <a:prstGeom prst="flowChartMagneticDisk">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altLang="zh-CN"/>
                <a:t>Dataset1</a:t>
              </a:r>
            </a:p>
          </p:txBody>
        </p:sp>
        <p:sp>
          <p:nvSpPr>
            <p:cNvPr id="15" name="流程图: 磁盘 27">
              <a:extLst>
                <a:ext uri="{FF2B5EF4-FFF2-40B4-BE49-F238E27FC236}">
                  <a16:creationId xmlns:a16="http://schemas.microsoft.com/office/drawing/2014/main" id="{0BA7D8DA-CAE7-A143-AF51-C52EFDC11503}"/>
                </a:ext>
              </a:extLst>
            </p:cNvPr>
            <p:cNvSpPr/>
            <p:nvPr/>
          </p:nvSpPr>
          <p:spPr>
            <a:xfrm>
              <a:off x="2625811" y="3640974"/>
              <a:ext cx="1457325" cy="1195686"/>
            </a:xfrm>
            <a:prstGeom prst="flowChartMagneticDisk">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altLang="zh-CN"/>
                <a:t>Dataset2</a:t>
              </a:r>
            </a:p>
          </p:txBody>
        </p:sp>
        <p:cxnSp>
          <p:nvCxnSpPr>
            <p:cNvPr id="16" name="直接箭头连接符 29">
              <a:extLst>
                <a:ext uri="{FF2B5EF4-FFF2-40B4-BE49-F238E27FC236}">
                  <a16:creationId xmlns:a16="http://schemas.microsoft.com/office/drawing/2014/main" id="{836DDAB8-DEB6-364B-A8DE-7FBE818AB0C8}"/>
                </a:ext>
              </a:extLst>
            </p:cNvPr>
            <p:cNvCxnSpPr>
              <a:cxnSpLocks/>
              <a:endCxn id="14" idx="1"/>
            </p:cNvCxnSpPr>
            <p:nvPr/>
          </p:nvCxnSpPr>
          <p:spPr>
            <a:xfrm flipH="1">
              <a:off x="1756539" y="3000590"/>
              <a:ext cx="785101" cy="640384"/>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30">
              <a:extLst>
                <a:ext uri="{FF2B5EF4-FFF2-40B4-BE49-F238E27FC236}">
                  <a16:creationId xmlns:a16="http://schemas.microsoft.com/office/drawing/2014/main" id="{EE28C819-5039-3E40-846C-D50129ED0ED7}"/>
                </a:ext>
              </a:extLst>
            </p:cNvPr>
            <p:cNvCxnSpPr>
              <a:cxnSpLocks/>
              <a:endCxn id="15" idx="1"/>
            </p:cNvCxnSpPr>
            <p:nvPr/>
          </p:nvCxnSpPr>
          <p:spPr>
            <a:xfrm>
              <a:off x="2541640" y="3000590"/>
              <a:ext cx="812834" cy="640384"/>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31">
              <a:extLst>
                <a:ext uri="{FF2B5EF4-FFF2-40B4-BE49-F238E27FC236}">
                  <a16:creationId xmlns:a16="http://schemas.microsoft.com/office/drawing/2014/main" id="{A8FA9FEE-4C1D-F142-A902-CDFC1AF70409}"/>
                </a:ext>
              </a:extLst>
            </p:cNvPr>
            <p:cNvCxnSpPr>
              <a:cxnSpLocks/>
              <a:stCxn id="14" idx="3"/>
            </p:cNvCxnSpPr>
            <p:nvPr/>
          </p:nvCxnSpPr>
          <p:spPr>
            <a:xfrm>
              <a:off x="1756539" y="4836660"/>
              <a:ext cx="0" cy="72390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32">
              <a:extLst>
                <a:ext uri="{FF2B5EF4-FFF2-40B4-BE49-F238E27FC236}">
                  <a16:creationId xmlns:a16="http://schemas.microsoft.com/office/drawing/2014/main" id="{9E8E3028-9B85-7B49-BC2F-78088C592711}"/>
                </a:ext>
              </a:extLst>
            </p:cNvPr>
            <p:cNvCxnSpPr>
              <a:cxnSpLocks/>
              <a:stCxn id="15" idx="3"/>
            </p:cNvCxnSpPr>
            <p:nvPr/>
          </p:nvCxnSpPr>
          <p:spPr>
            <a:xfrm>
              <a:off x="3354474" y="4836660"/>
              <a:ext cx="0" cy="72390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2">
              <a:extLst>
                <a:ext uri="{FF2B5EF4-FFF2-40B4-BE49-F238E27FC236}">
                  <a16:creationId xmlns:a16="http://schemas.microsoft.com/office/drawing/2014/main" id="{46B89873-0F07-E744-95B9-6B7B46F1DBAD}"/>
                </a:ext>
              </a:extLst>
            </p:cNvPr>
            <p:cNvPicPr>
              <a:picLocks noChangeAspect="1"/>
            </p:cNvPicPr>
            <p:nvPr/>
          </p:nvPicPr>
          <p:blipFill>
            <a:blip r:embed="rId4"/>
            <a:stretch>
              <a:fillRect/>
            </a:stretch>
          </p:blipFill>
          <p:spPr>
            <a:xfrm>
              <a:off x="1282798" y="936889"/>
              <a:ext cx="2136809" cy="2085388"/>
            </a:xfrm>
            <a:prstGeom prst="rect">
              <a:avLst/>
            </a:prstGeom>
          </p:spPr>
        </p:pic>
        <p:sp>
          <p:nvSpPr>
            <p:cNvPr id="21" name="矩形 17">
              <a:extLst>
                <a:ext uri="{FF2B5EF4-FFF2-40B4-BE49-F238E27FC236}">
                  <a16:creationId xmlns:a16="http://schemas.microsoft.com/office/drawing/2014/main" id="{3307092A-EA63-3144-8089-221F90679376}"/>
                </a:ext>
              </a:extLst>
            </p:cNvPr>
            <p:cNvSpPr/>
            <p:nvPr/>
          </p:nvSpPr>
          <p:spPr>
            <a:xfrm>
              <a:off x="4897616" y="3022277"/>
              <a:ext cx="2006883" cy="1495791"/>
            </a:xfrm>
            <a:prstGeom prst="rect">
              <a:avLst/>
            </a:prstGeom>
          </p:spPr>
          <p:txBody>
            <a:bodyPr wrap="square">
              <a:spAutoFit/>
            </a:bodyPr>
            <a:lstStyle/>
            <a:p>
              <a:r>
                <a:rPr lang="zh-CN" altLang="en-US" b="1" dirty="0"/>
                <a:t>树模型的节点属性值会随着训练数据改变</a:t>
              </a:r>
            </a:p>
          </p:txBody>
        </p:sp>
        <p:sp>
          <p:nvSpPr>
            <p:cNvPr id="22" name="矩形 3">
              <a:extLst>
                <a:ext uri="{FF2B5EF4-FFF2-40B4-BE49-F238E27FC236}">
                  <a16:creationId xmlns:a16="http://schemas.microsoft.com/office/drawing/2014/main" id="{F18B86D9-769D-9A44-BC27-BA5EB1D8BB9A}"/>
                </a:ext>
              </a:extLst>
            </p:cNvPr>
            <p:cNvSpPr/>
            <p:nvPr/>
          </p:nvSpPr>
          <p:spPr>
            <a:xfrm>
              <a:off x="553279" y="627385"/>
              <a:ext cx="4260166" cy="538679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
            <a:extLst>
              <a:ext uri="{FF2B5EF4-FFF2-40B4-BE49-F238E27FC236}">
                <a16:creationId xmlns:a16="http://schemas.microsoft.com/office/drawing/2014/main" id="{AE42134E-07B7-7F45-993C-CCA767A50E48}"/>
              </a:ext>
            </a:extLst>
          </p:cNvPr>
          <p:cNvGrpSpPr/>
          <p:nvPr/>
        </p:nvGrpSpPr>
        <p:grpSpPr>
          <a:xfrm>
            <a:off x="5791200" y="1256397"/>
            <a:ext cx="6232382" cy="2955291"/>
            <a:chOff x="5230612" y="2208602"/>
            <a:chExt cx="6792970" cy="2955291"/>
          </a:xfrm>
        </p:grpSpPr>
        <p:graphicFrame>
          <p:nvGraphicFramePr>
            <p:cNvPr id="24" name="图表 33">
              <a:extLst>
                <a:ext uri="{FF2B5EF4-FFF2-40B4-BE49-F238E27FC236}">
                  <a16:creationId xmlns:a16="http://schemas.microsoft.com/office/drawing/2014/main" id="{87C06506-D59D-234A-9D0C-01F7CA11AC9D}"/>
                </a:ext>
              </a:extLst>
            </p:cNvPr>
            <p:cNvGraphicFramePr/>
            <p:nvPr>
              <p:extLst>
                <p:ext uri="{D42A27DB-BD31-4B8C-83A1-F6EECF244321}">
                  <p14:modId xmlns:p14="http://schemas.microsoft.com/office/powerpoint/2010/main" val="857138445"/>
                </p:ext>
              </p:extLst>
            </p:nvPr>
          </p:nvGraphicFramePr>
          <p:xfrm>
            <a:off x="8707087" y="2208602"/>
            <a:ext cx="3316495" cy="2440796"/>
          </p:xfrm>
          <a:graphic>
            <a:graphicData uri="http://schemas.openxmlformats.org/drawingml/2006/chart">
              <c:chart xmlns:c="http://schemas.openxmlformats.org/drawingml/2006/chart" xmlns:r="http://schemas.openxmlformats.org/officeDocument/2006/relationships" r:id="rId5"/>
            </a:graphicData>
          </a:graphic>
        </p:graphicFrame>
        <p:pic>
          <p:nvPicPr>
            <p:cNvPr id="25" name="图片 34">
              <a:extLst>
                <a:ext uri="{FF2B5EF4-FFF2-40B4-BE49-F238E27FC236}">
                  <a16:creationId xmlns:a16="http://schemas.microsoft.com/office/drawing/2014/main" id="{9DE332D1-1DF0-BA46-983F-438EBC5D017D}"/>
                </a:ext>
              </a:extLst>
            </p:cNvPr>
            <p:cNvPicPr>
              <a:picLocks noChangeAspect="1"/>
            </p:cNvPicPr>
            <p:nvPr/>
          </p:nvPicPr>
          <p:blipFill>
            <a:blip r:embed="rId6">
              <a:clrChange>
                <a:clrFrom>
                  <a:srgbClr val="F6F6F6"/>
                </a:clrFrom>
                <a:clrTo>
                  <a:srgbClr val="F6F6F6">
                    <a:alpha val="0"/>
                  </a:srgbClr>
                </a:clrTo>
              </a:clrChange>
            </a:blip>
            <a:stretch>
              <a:fillRect/>
            </a:stretch>
          </p:blipFill>
          <p:spPr>
            <a:xfrm>
              <a:off x="5406740" y="2208602"/>
              <a:ext cx="3124219" cy="2440796"/>
            </a:xfrm>
            <a:prstGeom prst="rect">
              <a:avLst/>
            </a:prstGeom>
          </p:spPr>
        </p:pic>
        <p:sp>
          <p:nvSpPr>
            <p:cNvPr id="26" name="文本框 35">
              <a:extLst>
                <a:ext uri="{FF2B5EF4-FFF2-40B4-BE49-F238E27FC236}">
                  <a16:creationId xmlns:a16="http://schemas.microsoft.com/office/drawing/2014/main" id="{EA9E81B6-DD74-A543-901E-0F92DDFEEDB3}"/>
                </a:ext>
              </a:extLst>
            </p:cNvPr>
            <p:cNvSpPr txBox="1"/>
            <p:nvPr/>
          </p:nvSpPr>
          <p:spPr>
            <a:xfrm>
              <a:off x="5230612" y="4144785"/>
              <a:ext cx="1107996" cy="369332"/>
            </a:xfrm>
            <a:prstGeom prst="rect">
              <a:avLst/>
            </a:prstGeom>
            <a:noFill/>
          </p:spPr>
          <p:txBody>
            <a:bodyPr wrap="none" rtlCol="0">
              <a:spAutoFit/>
            </a:bodyPr>
            <a:lstStyle/>
            <a:p>
              <a:r>
                <a:rPr lang="zh-CN" altLang="en-US" dirty="0"/>
                <a:t>可解释性</a:t>
              </a:r>
            </a:p>
          </p:txBody>
        </p:sp>
        <p:sp>
          <p:nvSpPr>
            <p:cNvPr id="27" name="文本框 36">
              <a:extLst>
                <a:ext uri="{FF2B5EF4-FFF2-40B4-BE49-F238E27FC236}">
                  <a16:creationId xmlns:a16="http://schemas.microsoft.com/office/drawing/2014/main" id="{5390EAC9-94F9-A046-B03F-87C8B3E0B08C}"/>
                </a:ext>
              </a:extLst>
            </p:cNvPr>
            <p:cNvSpPr txBox="1"/>
            <p:nvPr/>
          </p:nvSpPr>
          <p:spPr>
            <a:xfrm>
              <a:off x="7650733" y="4098277"/>
              <a:ext cx="877163" cy="369332"/>
            </a:xfrm>
            <a:prstGeom prst="rect">
              <a:avLst/>
            </a:prstGeom>
            <a:noFill/>
          </p:spPr>
          <p:txBody>
            <a:bodyPr wrap="none" rtlCol="0">
              <a:spAutoFit/>
            </a:bodyPr>
            <a:lstStyle/>
            <a:p>
              <a:r>
                <a:rPr lang="zh-CN" altLang="en-US" dirty="0"/>
                <a:t>准确率</a:t>
              </a:r>
            </a:p>
          </p:txBody>
        </p:sp>
        <p:sp>
          <p:nvSpPr>
            <p:cNvPr id="28" name="矩形 19">
              <a:extLst>
                <a:ext uri="{FF2B5EF4-FFF2-40B4-BE49-F238E27FC236}">
                  <a16:creationId xmlns:a16="http://schemas.microsoft.com/office/drawing/2014/main" id="{4E3F3A42-5823-4B4C-915D-1628B475FD9C}"/>
                </a:ext>
              </a:extLst>
            </p:cNvPr>
            <p:cNvSpPr/>
            <p:nvPr/>
          </p:nvSpPr>
          <p:spPr>
            <a:xfrm>
              <a:off x="7904583" y="4794561"/>
              <a:ext cx="2954655" cy="369332"/>
            </a:xfrm>
            <a:prstGeom prst="rect">
              <a:avLst/>
            </a:prstGeom>
          </p:spPr>
          <p:txBody>
            <a:bodyPr wrap="none">
              <a:spAutoFit/>
            </a:bodyPr>
            <a:lstStyle/>
            <a:p>
              <a:r>
                <a:rPr lang="zh-CN" altLang="en-US" b="1" dirty="0"/>
                <a:t>准确率和可解释性难以兼得</a:t>
              </a:r>
            </a:p>
          </p:txBody>
        </p:sp>
      </p:grpSp>
      <p:sp>
        <p:nvSpPr>
          <p:cNvPr id="29" name="矩形 1">
            <a:extLst>
              <a:ext uri="{FF2B5EF4-FFF2-40B4-BE49-F238E27FC236}">
                <a16:creationId xmlns:a16="http://schemas.microsoft.com/office/drawing/2014/main" id="{CF0F6280-F894-B340-A692-4B3A3A592374}"/>
              </a:ext>
            </a:extLst>
          </p:cNvPr>
          <p:cNvSpPr/>
          <p:nvPr/>
        </p:nvSpPr>
        <p:spPr>
          <a:xfrm>
            <a:off x="5619705" y="4474644"/>
            <a:ext cx="6403877" cy="1323439"/>
          </a:xfrm>
          <a:prstGeom prst="rect">
            <a:avLst/>
          </a:prstGeom>
        </p:spPr>
        <p:txBody>
          <a:bodyPr wrap="square">
            <a:spAutoFit/>
          </a:bodyPr>
          <a:lstStyle/>
          <a:p>
            <a:pPr marL="342900" indent="-342900">
              <a:buFont typeface="Arial" panose="020B0604020202020204" pitchFamily="34" charset="0"/>
              <a:buChar char="•"/>
            </a:pPr>
            <a:r>
              <a:rPr lang="zh-CN" altLang="en-US" sz="2000" dirty="0"/>
              <a:t>本研究找到了准确率和可解释性的一种平衡</a:t>
            </a:r>
            <a:r>
              <a:rPr lang="en-US" altLang="zh-CN" sz="2000" dirty="0"/>
              <a:t>.</a:t>
            </a:r>
          </a:p>
          <a:p>
            <a:pPr marL="342900" indent="-342900">
              <a:buFont typeface="Arial" panose="020B0604020202020204" pitchFamily="34" charset="0"/>
              <a:buChar char="•"/>
            </a:pPr>
            <a:r>
              <a:rPr lang="zh-CN" altLang="en-US" sz="2000" dirty="0"/>
              <a:t>黑箱模型可以得到更高的准确性</a:t>
            </a:r>
            <a:r>
              <a:rPr lang="en-US" altLang="zh-CN" sz="2000" dirty="0"/>
              <a:t>.</a:t>
            </a:r>
          </a:p>
          <a:p>
            <a:pPr marL="342900" indent="-342900">
              <a:buFont typeface="Arial" panose="020B0604020202020204" pitchFamily="34" charset="0"/>
              <a:buChar char="•"/>
            </a:pPr>
            <a:r>
              <a:rPr lang="zh-CN" altLang="en-US" sz="2000" dirty="0"/>
              <a:t>本研究是单中心研究，需要更多样化的数据训练更具有泛化能力的模型</a:t>
            </a:r>
            <a:r>
              <a:rPr lang="en-US" altLang="zh-CN" sz="2000" dirty="0"/>
              <a:t>.</a:t>
            </a:r>
            <a:endParaRPr lang="zh-CN" altLang="en-US" sz="2000" dirty="0"/>
          </a:p>
        </p:txBody>
      </p:sp>
    </p:spTree>
    <p:extLst>
      <p:ext uri="{BB962C8B-B14F-4D97-AF65-F5344CB8AC3E}">
        <p14:creationId xmlns:p14="http://schemas.microsoft.com/office/powerpoint/2010/main" val="28892658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566962" y="938433"/>
            <a:ext cx="11391956"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总结</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sp>
        <p:nvSpPr>
          <p:cNvPr id="30" name="Content Placeholder 2">
            <a:extLst>
              <a:ext uri="{FF2B5EF4-FFF2-40B4-BE49-F238E27FC236}">
                <a16:creationId xmlns:a16="http://schemas.microsoft.com/office/drawing/2014/main" id="{5880EFD5-F6DF-8A4D-9C27-9B4EEF1924AE}"/>
              </a:ext>
            </a:extLst>
          </p:cNvPr>
          <p:cNvSpPr txBox="1">
            <a:spLocks/>
          </p:cNvSpPr>
          <p:nvPr/>
        </p:nvSpPr>
        <p:spPr>
          <a:xfrm>
            <a:off x="566961" y="1571620"/>
            <a:ext cx="6461367" cy="53518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N" sz="2000" u="sng" dirty="0"/>
              <a:t>研究目标</a:t>
            </a:r>
            <a:r>
              <a:rPr lang="en-LU" sz="2000" u="sng"/>
              <a:t> </a:t>
            </a:r>
          </a:p>
          <a:p>
            <a:endParaRPr lang="en-LU" sz="100" u="sng"/>
          </a:p>
          <a:p>
            <a:pPr lvl="1"/>
            <a:r>
              <a:rPr lang="en-CN" sz="1800" dirty="0"/>
              <a:t>定位与</a:t>
            </a:r>
            <a:r>
              <a:rPr lang="en-US" altLang="zh-CN" sz="1800" dirty="0"/>
              <a:t>COVID19</a:t>
            </a:r>
            <a:r>
              <a:rPr lang="zh-CN" altLang="en-US" sz="1800" dirty="0"/>
              <a:t>患者死亡率高度相关的生物学指标</a:t>
            </a:r>
            <a:endParaRPr lang="en-LU" sz="500"/>
          </a:p>
          <a:p>
            <a:r>
              <a:rPr lang="en-CN" sz="2000" u="sng" dirty="0"/>
              <a:t>数据</a:t>
            </a:r>
            <a:endParaRPr lang="en-LU" sz="100" u="sng"/>
          </a:p>
          <a:p>
            <a:pPr lvl="1"/>
            <a:r>
              <a:rPr lang="en-LU" sz="1800"/>
              <a:t>4</a:t>
            </a:r>
            <a:r>
              <a:rPr lang="en-US" sz="1800" dirty="0"/>
              <a:t>85</a:t>
            </a:r>
            <a:r>
              <a:rPr lang="en-LU" sz="1800"/>
              <a:t> </a:t>
            </a:r>
            <a:r>
              <a:rPr lang="en-US" altLang="zh-CN" sz="1800" dirty="0"/>
              <a:t>COVID19</a:t>
            </a:r>
            <a:r>
              <a:rPr lang="zh-CN" altLang="en-US" sz="1800" dirty="0"/>
              <a:t>患者的血液样本及其他信息，来自中国武汉</a:t>
            </a:r>
            <a:r>
              <a:rPr lang="en-LU" sz="1800"/>
              <a:t>. </a:t>
            </a:r>
          </a:p>
          <a:p>
            <a:pPr lvl="1"/>
            <a:endParaRPr lang="en-LU" sz="300"/>
          </a:p>
          <a:p>
            <a:pPr lvl="2"/>
            <a:endParaRPr lang="en-LU" sz="300"/>
          </a:p>
          <a:p>
            <a:r>
              <a:rPr lang="en-CN" sz="2000" u="sng" dirty="0"/>
              <a:t>模型</a:t>
            </a:r>
            <a:endParaRPr lang="en-LU" sz="100" u="sng"/>
          </a:p>
          <a:p>
            <a:pPr lvl="1"/>
            <a:r>
              <a:rPr lang="en-LU" sz="1800"/>
              <a:t>XGBoost &amp; </a:t>
            </a:r>
            <a:r>
              <a:rPr lang="en-CN" sz="1800" dirty="0"/>
              <a:t>单个</a:t>
            </a:r>
            <a:r>
              <a:rPr lang="en-LU" sz="1800"/>
              <a:t>, </a:t>
            </a:r>
            <a:r>
              <a:rPr lang="en-CN" sz="1800" dirty="0"/>
              <a:t>可解释性决策树</a:t>
            </a:r>
            <a:r>
              <a:rPr lang="en-LU" sz="1800"/>
              <a:t> (interpretable machine learning tools)</a:t>
            </a:r>
          </a:p>
          <a:p>
            <a:pPr lvl="1"/>
            <a:endParaRPr lang="en-LU" sz="1800"/>
          </a:p>
          <a:p>
            <a:r>
              <a:rPr lang="en-CN" sz="2000" u="sng" dirty="0"/>
              <a:t>主要的结论</a:t>
            </a:r>
            <a:endParaRPr lang="en-LU" sz="100" u="sng"/>
          </a:p>
          <a:p>
            <a:pPr lvl="1"/>
            <a:r>
              <a:rPr lang="en-CN" sz="1800" dirty="0"/>
              <a:t>找到了三个与</a:t>
            </a:r>
            <a:r>
              <a:rPr lang="en-US" altLang="zh-CN" sz="1800" dirty="0"/>
              <a:t>COVID19</a:t>
            </a:r>
            <a:r>
              <a:rPr lang="zh-CN" altLang="en-US" sz="1800" dirty="0"/>
              <a:t>患者死亡率高度相关的生物学指标</a:t>
            </a:r>
            <a:endParaRPr lang="en-LU" sz="500"/>
          </a:p>
          <a:p>
            <a:pPr lvl="1"/>
            <a:r>
              <a:rPr lang="en-CN" sz="1800" dirty="0"/>
              <a:t>提前</a:t>
            </a:r>
            <a:r>
              <a:rPr lang="en-US" altLang="zh-CN" sz="1800" dirty="0"/>
              <a:t>10</a:t>
            </a:r>
            <a:r>
              <a:rPr lang="zh-CN" altLang="en-US" sz="1800" dirty="0"/>
              <a:t>天达到</a:t>
            </a:r>
            <a:r>
              <a:rPr lang="en-LU" sz="1800"/>
              <a:t>90%</a:t>
            </a:r>
            <a:r>
              <a:rPr lang="en-CN" sz="1800" dirty="0"/>
              <a:t>预测准确率</a:t>
            </a:r>
            <a:endParaRPr lang="en-LU" sz="1800"/>
          </a:p>
          <a:p>
            <a:pPr lvl="1"/>
            <a:endParaRPr lang="en-LU" sz="1800" dirty="0"/>
          </a:p>
        </p:txBody>
      </p:sp>
      <p:sp>
        <p:nvSpPr>
          <p:cNvPr id="31" name="Rectangle 30">
            <a:extLst>
              <a:ext uri="{FF2B5EF4-FFF2-40B4-BE49-F238E27FC236}">
                <a16:creationId xmlns:a16="http://schemas.microsoft.com/office/drawing/2014/main" id="{1838DC10-1CC8-1642-8BD0-87AFEC37AE0F}"/>
              </a:ext>
            </a:extLst>
          </p:cNvPr>
          <p:cNvSpPr/>
          <p:nvPr/>
        </p:nvSpPr>
        <p:spPr>
          <a:xfrm>
            <a:off x="7028328" y="5734901"/>
            <a:ext cx="4871270" cy="369332"/>
          </a:xfrm>
          <a:prstGeom prst="rect">
            <a:avLst/>
          </a:prstGeom>
        </p:spPr>
        <p:txBody>
          <a:bodyPr wrap="none">
            <a:spAutoFit/>
          </a:bodyPr>
          <a:lstStyle/>
          <a:p>
            <a:r>
              <a:rPr lang="en-US" dirty="0"/>
              <a:t>https://</a:t>
            </a:r>
            <a:r>
              <a:rPr lang="en-US" dirty="0" err="1"/>
              <a:t>github.com</a:t>
            </a:r>
            <a:r>
              <a:rPr lang="en-US" dirty="0"/>
              <a:t>/HAIRLAB/Pre_Surv_COVID_19</a:t>
            </a:r>
          </a:p>
        </p:txBody>
      </p:sp>
      <p:sp>
        <p:nvSpPr>
          <p:cNvPr id="32" name="Rectangle 31">
            <a:extLst>
              <a:ext uri="{FF2B5EF4-FFF2-40B4-BE49-F238E27FC236}">
                <a16:creationId xmlns:a16="http://schemas.microsoft.com/office/drawing/2014/main" id="{83DEC507-9AE4-014A-A067-B3E498DF389D}"/>
              </a:ext>
            </a:extLst>
          </p:cNvPr>
          <p:cNvSpPr/>
          <p:nvPr/>
        </p:nvSpPr>
        <p:spPr>
          <a:xfrm>
            <a:off x="6641799" y="5337657"/>
            <a:ext cx="5257799" cy="307777"/>
          </a:xfrm>
          <a:prstGeom prst="rect">
            <a:avLst/>
          </a:prstGeom>
        </p:spPr>
        <p:txBody>
          <a:bodyPr wrap="square">
            <a:spAutoFit/>
          </a:bodyPr>
          <a:lstStyle/>
          <a:p>
            <a:pPr algn="ctr"/>
            <a:r>
              <a:rPr lang="en-GB" sz="1400" dirty="0"/>
              <a:t>https://</a:t>
            </a:r>
            <a:r>
              <a:rPr lang="en-GB" sz="1400" dirty="0" err="1"/>
              <a:t>www.nature.com</a:t>
            </a:r>
            <a:r>
              <a:rPr lang="en-GB" sz="1400" dirty="0"/>
              <a:t>/articles/s42256-020-0180-7</a:t>
            </a:r>
            <a:endParaRPr lang="en-LU" sz="1100" i="1" u="sng" dirty="0">
              <a:solidFill>
                <a:srgbClr val="0070C0"/>
              </a:solidFill>
            </a:endParaRPr>
          </a:p>
        </p:txBody>
      </p:sp>
      <p:pic>
        <p:nvPicPr>
          <p:cNvPr id="2" name="Picture 1">
            <a:extLst>
              <a:ext uri="{FF2B5EF4-FFF2-40B4-BE49-F238E27FC236}">
                <a16:creationId xmlns:a16="http://schemas.microsoft.com/office/drawing/2014/main" id="{7363D7E2-ACC2-6140-A8BB-05590769CED1}"/>
              </a:ext>
            </a:extLst>
          </p:cNvPr>
          <p:cNvPicPr>
            <a:picLocks noChangeAspect="1"/>
          </p:cNvPicPr>
          <p:nvPr/>
        </p:nvPicPr>
        <p:blipFill>
          <a:blip r:embed="rId3"/>
          <a:stretch>
            <a:fillRect/>
          </a:stretch>
        </p:blipFill>
        <p:spPr>
          <a:xfrm>
            <a:off x="7028328" y="1977636"/>
            <a:ext cx="4930590" cy="3287060"/>
          </a:xfrm>
          <a:prstGeom prst="rect">
            <a:avLst/>
          </a:prstGeom>
        </p:spPr>
      </p:pic>
    </p:spTree>
    <p:extLst>
      <p:ext uri="{BB962C8B-B14F-4D97-AF65-F5344CB8AC3E}">
        <p14:creationId xmlns:p14="http://schemas.microsoft.com/office/powerpoint/2010/main" val="3509879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7" name="Title 1">
            <a:extLst>
              <a:ext uri="{FF2B5EF4-FFF2-40B4-BE49-F238E27FC236}">
                <a16:creationId xmlns:a16="http://schemas.microsoft.com/office/drawing/2014/main" id="{FA7A21E8-A1F3-604D-A7AB-BCC56F325E34}"/>
              </a:ext>
            </a:extLst>
          </p:cNvPr>
          <p:cNvSpPr txBox="1">
            <a:spLocks/>
          </p:cNvSpPr>
          <p:nvPr/>
        </p:nvSpPr>
        <p:spPr>
          <a:xfrm>
            <a:off x="1524000" y="2196458"/>
            <a:ext cx="9412941" cy="1411836"/>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rgbClr val="222222"/>
                </a:solidFill>
                <a:latin typeface="-apple-system"/>
              </a:rPr>
              <a:t>An interpretable mortality prediction model for COVID-19 patients</a:t>
            </a:r>
            <a:endParaRPr lang="en-LU" dirty="0"/>
          </a:p>
        </p:txBody>
      </p:sp>
      <p:sp>
        <p:nvSpPr>
          <p:cNvPr id="9" name="TextBox 8">
            <a:extLst>
              <a:ext uri="{FF2B5EF4-FFF2-40B4-BE49-F238E27FC236}">
                <a16:creationId xmlns:a16="http://schemas.microsoft.com/office/drawing/2014/main" id="{470ED4FF-70FD-3D48-A9AB-B0739C2062CD}"/>
              </a:ext>
            </a:extLst>
          </p:cNvPr>
          <p:cNvSpPr txBox="1"/>
          <p:nvPr/>
        </p:nvSpPr>
        <p:spPr>
          <a:xfrm>
            <a:off x="597245" y="5516334"/>
            <a:ext cx="10997509" cy="646331"/>
          </a:xfrm>
          <a:prstGeom prst="rect">
            <a:avLst/>
          </a:prstGeom>
          <a:noFill/>
        </p:spPr>
        <p:txBody>
          <a:bodyPr wrap="square">
            <a:spAutoFit/>
          </a:bodyPr>
          <a:lstStyle/>
          <a:p>
            <a:r>
              <a:rPr lang="en-GB" b="0" i="0" u="none" strike="noStrike" dirty="0">
                <a:solidFill>
                  <a:srgbClr val="222222"/>
                </a:solidFill>
                <a:effectLst/>
                <a:latin typeface="Arial" panose="020B0604020202020204" pitchFamily="34" charset="0"/>
              </a:rPr>
              <a:t>Yan, L., Zhang, H. T., Goncalves, J., Xiao, Y., Wang, M., Guo, Y., ... &amp; Yuan, Y. (2020). An interpretable mortality prediction model for COVID-19 patients. </a:t>
            </a:r>
            <a:r>
              <a:rPr lang="en-GB" b="0" i="1" u="none" strike="noStrike" dirty="0">
                <a:solidFill>
                  <a:srgbClr val="222222"/>
                </a:solidFill>
                <a:effectLst/>
                <a:latin typeface="Arial" panose="020B0604020202020204" pitchFamily="34" charset="0"/>
              </a:rPr>
              <a:t>Nature machine intelligence</a:t>
            </a:r>
            <a:r>
              <a:rPr lang="en-GB" b="0" i="0" u="none" strike="noStrike" dirty="0">
                <a:solidFill>
                  <a:srgbClr val="222222"/>
                </a:solidFill>
                <a:effectLst/>
                <a:latin typeface="Arial" panose="020B0604020202020204" pitchFamily="34" charset="0"/>
              </a:rPr>
              <a:t>, </a:t>
            </a:r>
            <a:r>
              <a:rPr lang="en-GB" b="0" i="1" u="none" strike="noStrike" dirty="0">
                <a:solidFill>
                  <a:srgbClr val="222222"/>
                </a:solidFill>
                <a:effectLst/>
                <a:latin typeface="Arial" panose="020B0604020202020204" pitchFamily="34" charset="0"/>
              </a:rPr>
              <a:t>2</a:t>
            </a:r>
            <a:r>
              <a:rPr lang="en-GB" b="0" i="0" u="none" strike="noStrike" dirty="0">
                <a:solidFill>
                  <a:srgbClr val="222222"/>
                </a:solidFill>
                <a:effectLst/>
                <a:latin typeface="Arial" panose="020B0604020202020204" pitchFamily="34" charset="0"/>
              </a:rPr>
              <a:t>(5), 283-288.</a:t>
            </a:r>
            <a:endParaRPr lang="en-CN" dirty="0"/>
          </a:p>
        </p:txBody>
      </p:sp>
      <p:sp>
        <p:nvSpPr>
          <p:cNvPr id="10" name="TextBox 9">
            <a:extLst>
              <a:ext uri="{FF2B5EF4-FFF2-40B4-BE49-F238E27FC236}">
                <a16:creationId xmlns:a16="http://schemas.microsoft.com/office/drawing/2014/main" id="{19002619-4E41-6D4D-B204-04F9DCABB786}"/>
              </a:ext>
            </a:extLst>
          </p:cNvPr>
          <p:cNvSpPr txBox="1"/>
          <p:nvPr/>
        </p:nvSpPr>
        <p:spPr>
          <a:xfrm>
            <a:off x="1734580" y="3685151"/>
            <a:ext cx="8722837" cy="584775"/>
          </a:xfrm>
          <a:prstGeom prst="rect">
            <a:avLst/>
          </a:prstGeom>
          <a:noFill/>
        </p:spPr>
        <p:txBody>
          <a:bodyPr wrap="none" rtlCol="0">
            <a:spAutoFit/>
          </a:bodyPr>
          <a:lstStyle/>
          <a:p>
            <a:pPr algn="l"/>
            <a:r>
              <a:rPr lang="en-US" sz="3200" b="1" dirty="0">
                <a:latin typeface="+mn-ea"/>
              </a:rPr>
              <a:t>具有可解释性的</a:t>
            </a:r>
            <a:r>
              <a:rPr lang="en-US" altLang="zh-CN" sz="3200" b="1" dirty="0">
                <a:latin typeface="+mn-ea"/>
              </a:rPr>
              <a:t>COVID-19</a:t>
            </a:r>
            <a:r>
              <a:rPr lang="zh-CN" altLang="en-US" sz="3200" b="1" dirty="0">
                <a:latin typeface="+mn-ea"/>
              </a:rPr>
              <a:t>病人死亡率预测模型</a:t>
            </a:r>
            <a:endParaRPr lang="en-CN" sz="3200" b="1" dirty="0">
              <a:latin typeface="+mn-ea"/>
            </a:endParaRPr>
          </a:p>
        </p:txBody>
      </p:sp>
    </p:spTree>
    <p:extLst>
      <p:ext uri="{BB962C8B-B14F-4D97-AF65-F5344CB8AC3E}">
        <p14:creationId xmlns:p14="http://schemas.microsoft.com/office/powerpoint/2010/main" val="3047079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11228525" cy="683264"/>
          </a:xfrm>
          <a:prstGeom prst="rect">
            <a:avLst/>
          </a:prstGeom>
          <a:noFill/>
        </p:spPr>
        <p:txBody>
          <a:bodyPr wrap="square" rtlCol="0">
            <a:spAutoFit/>
          </a:bodyPr>
          <a:lstStyle/>
          <a:p>
            <a:pPr marL="342900" marR="0" lvl="0" indent="-342900" algn="l" defTabSz="914400" rtl="0" eaLnBrk="1" fontAlgn="auto" latinLnBrk="0" hangingPunct="1">
              <a:lnSpc>
                <a:spcPct val="120000"/>
              </a:lnSpc>
              <a:spcBef>
                <a:spcPts val="0"/>
              </a:spcBef>
              <a:spcAft>
                <a:spcPts val="0"/>
              </a:spcAft>
              <a:buClrTx/>
              <a:buSzTx/>
              <a:buFont typeface="Wingdings" pitchFamily="2" charset="2"/>
              <a:buChar char="Ø"/>
              <a:tabLst/>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rPr>
              <a:t>1</a:t>
            </a: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）背景</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pic>
        <p:nvPicPr>
          <p:cNvPr id="11" name="Image 6" descr="Une image contenant texte, carte&#10;&#10;Description générée avec un niveau de confiance très élevé">
            <a:extLst>
              <a:ext uri="{FF2B5EF4-FFF2-40B4-BE49-F238E27FC236}">
                <a16:creationId xmlns:a16="http://schemas.microsoft.com/office/drawing/2014/main" id="{6DFA5160-D2AC-A14F-9290-D78063B9EFE5}"/>
              </a:ext>
            </a:extLst>
          </p:cNvPr>
          <p:cNvPicPr>
            <a:picLocks noChangeAspect="1"/>
          </p:cNvPicPr>
          <p:nvPr/>
        </p:nvPicPr>
        <p:blipFill>
          <a:blip r:embed="rId3"/>
          <a:stretch>
            <a:fillRect/>
          </a:stretch>
        </p:blipFill>
        <p:spPr>
          <a:xfrm>
            <a:off x="813655" y="1974756"/>
            <a:ext cx="6138638" cy="3591966"/>
          </a:xfrm>
          <a:prstGeom prst="rect">
            <a:avLst/>
          </a:prstGeom>
        </p:spPr>
      </p:pic>
      <p:sp>
        <p:nvSpPr>
          <p:cNvPr id="12" name="Rectangle 11">
            <a:extLst>
              <a:ext uri="{FF2B5EF4-FFF2-40B4-BE49-F238E27FC236}">
                <a16:creationId xmlns:a16="http://schemas.microsoft.com/office/drawing/2014/main" id="{0A2B609F-6108-434B-BE68-080B4B73F461}"/>
              </a:ext>
            </a:extLst>
          </p:cNvPr>
          <p:cNvSpPr/>
          <p:nvPr/>
        </p:nvSpPr>
        <p:spPr>
          <a:xfrm>
            <a:off x="566963" y="1517959"/>
            <a:ext cx="6632026" cy="400110"/>
          </a:xfrm>
          <a:prstGeom prst="rect">
            <a:avLst/>
          </a:prstGeom>
        </p:spPr>
        <p:txBody>
          <a:bodyPr wrap="square" anchor="t">
            <a:spAutoFit/>
          </a:bodyPr>
          <a:lstStyle/>
          <a:p>
            <a:pPr algn="ctr"/>
            <a:r>
              <a:rPr lang="en-US" altLang="zh-CN" sz="2000" dirty="0"/>
              <a:t>COVID19</a:t>
            </a:r>
            <a:r>
              <a:rPr lang="zh-CN" altLang="en-US" sz="2000" dirty="0"/>
              <a:t>给全世界的医疗系统带来了前所未有的压力</a:t>
            </a:r>
            <a:endParaRPr lang="fr-FR" sz="2000" dirty="0"/>
          </a:p>
        </p:txBody>
      </p:sp>
      <p:sp>
        <p:nvSpPr>
          <p:cNvPr id="13" name="ZoneTexte 13">
            <a:extLst>
              <a:ext uri="{FF2B5EF4-FFF2-40B4-BE49-F238E27FC236}">
                <a16:creationId xmlns:a16="http://schemas.microsoft.com/office/drawing/2014/main" id="{80C51686-82D0-8147-9317-0874D1859C89}"/>
              </a:ext>
            </a:extLst>
          </p:cNvPr>
          <p:cNvSpPr txBox="1"/>
          <p:nvPr/>
        </p:nvSpPr>
        <p:spPr>
          <a:xfrm>
            <a:off x="1203136" y="5566722"/>
            <a:ext cx="535967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i="1" dirty="0" err="1">
                <a:cs typeface="Calibri"/>
              </a:rPr>
              <a:t>在没有药物介入的情况下我们的医疗系统面临着减小死亡率的巨大压力I</a:t>
            </a:r>
            <a:r>
              <a:rPr lang="en-US" b="1" i="1" dirty="0">
                <a:cs typeface="Calibri"/>
              </a:rPr>
              <a:t>. Fergusson N. 2020</a:t>
            </a:r>
          </a:p>
        </p:txBody>
      </p:sp>
      <p:sp>
        <p:nvSpPr>
          <p:cNvPr id="14" name="ZoneTexte 19">
            <a:extLst>
              <a:ext uri="{FF2B5EF4-FFF2-40B4-BE49-F238E27FC236}">
                <a16:creationId xmlns:a16="http://schemas.microsoft.com/office/drawing/2014/main" id="{5C5E1EFC-43F9-9B47-8AB6-A73EC43BDB8B}"/>
              </a:ext>
            </a:extLst>
          </p:cNvPr>
          <p:cNvSpPr txBox="1"/>
          <p:nvPr/>
        </p:nvSpPr>
        <p:spPr>
          <a:xfrm>
            <a:off x="7162171" y="1772646"/>
            <a:ext cx="4511273" cy="707886"/>
          </a:xfrm>
          <a:prstGeom prst="rect">
            <a:avLst/>
          </a:prstGeom>
          <a:noFill/>
          <a:ln>
            <a:solidFill>
              <a:schemeClr val="accent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dirty="0" err="1"/>
              <a:t>快速</a:t>
            </a:r>
            <a:r>
              <a:rPr lang="zh-CN" altLang="en-US" sz="2000" dirty="0"/>
              <a:t>、准确、较早的预测患者的病情发展至关重要</a:t>
            </a:r>
            <a:endParaRPr lang="en-US" sz="2000" dirty="0"/>
          </a:p>
        </p:txBody>
      </p:sp>
      <p:sp>
        <p:nvSpPr>
          <p:cNvPr id="15" name="ZoneTexte 21">
            <a:extLst>
              <a:ext uri="{FF2B5EF4-FFF2-40B4-BE49-F238E27FC236}">
                <a16:creationId xmlns:a16="http://schemas.microsoft.com/office/drawing/2014/main" id="{1E14A9DE-4E21-334B-9CBB-8588CE8D0B39}"/>
              </a:ext>
            </a:extLst>
          </p:cNvPr>
          <p:cNvSpPr txBox="1"/>
          <p:nvPr/>
        </p:nvSpPr>
        <p:spPr>
          <a:xfrm>
            <a:off x="7162172" y="5035182"/>
            <a:ext cx="4511272" cy="377445"/>
          </a:xfrm>
          <a:prstGeom prst="rect">
            <a:avLst/>
          </a:prstGeom>
          <a:noFill/>
          <a:ln w="12700">
            <a:solidFill>
              <a:schemeClr val="accent6">
                <a:shade val="50000"/>
              </a:schemeClr>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err="1"/>
              <a:t>辅助</a:t>
            </a:r>
            <a:r>
              <a:rPr lang="en-US" altLang="zh-CN" dirty="0" err="1"/>
              <a:t>ICU</a:t>
            </a:r>
            <a:r>
              <a:rPr lang="zh-CN" altLang="en-US" dirty="0"/>
              <a:t>分流和医生治疗决策</a:t>
            </a:r>
            <a:endParaRPr lang="en-US" dirty="0"/>
          </a:p>
        </p:txBody>
      </p:sp>
      <p:cxnSp>
        <p:nvCxnSpPr>
          <p:cNvPr id="16" name="Connecteur droit avec flèche 23">
            <a:extLst>
              <a:ext uri="{FF2B5EF4-FFF2-40B4-BE49-F238E27FC236}">
                <a16:creationId xmlns:a16="http://schemas.microsoft.com/office/drawing/2014/main" id="{51D63902-BB21-C440-AE32-B18E80385B47}"/>
              </a:ext>
            </a:extLst>
          </p:cNvPr>
          <p:cNvCxnSpPr>
            <a:cxnSpLocks/>
            <a:stCxn id="14" idx="2"/>
          </p:cNvCxnSpPr>
          <p:nvPr/>
        </p:nvCxnSpPr>
        <p:spPr>
          <a:xfrm>
            <a:off x="9417808" y="2480532"/>
            <a:ext cx="0" cy="57077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7" name="ZoneTexte 24">
            <a:extLst>
              <a:ext uri="{FF2B5EF4-FFF2-40B4-BE49-F238E27FC236}">
                <a16:creationId xmlns:a16="http://schemas.microsoft.com/office/drawing/2014/main" id="{E010DE3E-0C0C-3A4F-B26E-B0821B1B4A93}"/>
              </a:ext>
            </a:extLst>
          </p:cNvPr>
          <p:cNvSpPr txBox="1"/>
          <p:nvPr/>
        </p:nvSpPr>
        <p:spPr>
          <a:xfrm>
            <a:off x="7322425" y="3051302"/>
            <a:ext cx="396502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u="sng" dirty="0" err="1"/>
              <a:t>这篇文章</a:t>
            </a:r>
            <a:r>
              <a:rPr lang="en-US" sz="2000" u="sng" dirty="0"/>
              <a:t>:</a:t>
            </a:r>
            <a:endParaRPr lang="fr-FR" sz="2000" dirty="0"/>
          </a:p>
        </p:txBody>
      </p:sp>
      <p:sp>
        <p:nvSpPr>
          <p:cNvPr id="18" name="ZoneTexte 25">
            <a:extLst>
              <a:ext uri="{FF2B5EF4-FFF2-40B4-BE49-F238E27FC236}">
                <a16:creationId xmlns:a16="http://schemas.microsoft.com/office/drawing/2014/main" id="{33542D4F-E95C-E24E-B724-967A733DD403}"/>
              </a:ext>
            </a:extLst>
          </p:cNvPr>
          <p:cNvSpPr txBox="1"/>
          <p:nvPr/>
        </p:nvSpPr>
        <p:spPr>
          <a:xfrm>
            <a:off x="7162172" y="3484915"/>
            <a:ext cx="4511273" cy="923330"/>
          </a:xfrm>
          <a:prstGeom prst="rect">
            <a:avLst/>
          </a:prstGeom>
          <a:noFill/>
          <a:ln>
            <a:solidFill>
              <a:schemeClr val="accent6">
                <a:shade val="5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err="1"/>
              <a:t>提出</a:t>
            </a:r>
            <a:r>
              <a:rPr lang="zh-CN" altLang="en-US" b="1" dirty="0">
                <a:solidFill>
                  <a:srgbClr val="C00000"/>
                </a:solidFill>
              </a:rPr>
              <a:t>预测</a:t>
            </a:r>
            <a:r>
              <a:rPr lang="en-US" b="1" dirty="0">
                <a:solidFill>
                  <a:srgbClr val="C00000"/>
                </a:solidFill>
              </a:rPr>
              <a:t>COVID-19</a:t>
            </a:r>
            <a:r>
              <a:rPr lang="zh-CN" altLang="en-US" b="1" dirty="0">
                <a:solidFill>
                  <a:srgbClr val="C00000"/>
                </a:solidFill>
              </a:rPr>
              <a:t>患者严重程度</a:t>
            </a:r>
            <a:r>
              <a:rPr lang="zh-CN" altLang="en-US" b="1" dirty="0"/>
              <a:t>的模型，并确定了</a:t>
            </a:r>
            <a:r>
              <a:rPr lang="en-US" b="1" dirty="0" err="1"/>
              <a:t>疾病严重程度高度相关的</a:t>
            </a:r>
            <a:r>
              <a:rPr lang="en-US" b="1" dirty="0" err="1">
                <a:solidFill>
                  <a:srgbClr val="C00000"/>
                </a:solidFill>
              </a:rPr>
              <a:t>关键生物学指标</a:t>
            </a:r>
            <a:endParaRPr lang="en-US" b="1" dirty="0">
              <a:solidFill>
                <a:srgbClr val="C00000"/>
              </a:solidFill>
            </a:endParaRPr>
          </a:p>
        </p:txBody>
      </p:sp>
      <p:cxnSp>
        <p:nvCxnSpPr>
          <p:cNvPr id="19" name="Connecteur droit avec flèche 27">
            <a:extLst>
              <a:ext uri="{FF2B5EF4-FFF2-40B4-BE49-F238E27FC236}">
                <a16:creationId xmlns:a16="http://schemas.microsoft.com/office/drawing/2014/main" id="{DFB8724E-3A05-BD49-A99D-DAB6B7EBF69F}"/>
              </a:ext>
            </a:extLst>
          </p:cNvPr>
          <p:cNvCxnSpPr>
            <a:cxnSpLocks/>
            <a:stCxn id="18" idx="2"/>
            <a:endCxn id="15" idx="0"/>
          </p:cNvCxnSpPr>
          <p:nvPr/>
        </p:nvCxnSpPr>
        <p:spPr>
          <a:xfrm flipH="1">
            <a:off x="9417808" y="4408245"/>
            <a:ext cx="1" cy="626937"/>
          </a:xfrm>
          <a:prstGeom prst="straightConnector1">
            <a:avLst/>
          </a:prstGeom>
          <a:ln w="28575">
            <a:prstDash val="dash"/>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186521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11228525" cy="633187"/>
          </a:xfrm>
          <a:prstGeom prst="rect">
            <a:avLst/>
          </a:prstGeom>
          <a:noFill/>
        </p:spPr>
        <p:txBody>
          <a:bodyPr wrap="square" rtlCol="0">
            <a:spAutoFit/>
          </a:bodyPr>
          <a:lstStyle/>
          <a:p>
            <a:pPr marL="342900" marR="0" lvl="0" indent="-342900" algn="l" defTabSz="914400" rtl="0" eaLnBrk="1" fontAlgn="auto" latinLnBrk="0" hangingPunct="1">
              <a:lnSpc>
                <a:spcPct val="120000"/>
              </a:lnSpc>
              <a:spcBef>
                <a:spcPts val="0"/>
              </a:spcBef>
              <a:spcAft>
                <a:spcPts val="0"/>
              </a:spcAft>
              <a:buClrTx/>
              <a:buSzTx/>
              <a:buFont typeface="Wingdings" pitchFamily="2" charset="2"/>
              <a:buChar char="Ø"/>
              <a:tabLst/>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en-US" altLang="zh-CN" sz="3200" spc="-10" dirty="0">
                <a:solidFill>
                  <a:prstClr val="black"/>
                </a:solidFill>
                <a:latin typeface="微软雅黑"/>
                <a:ea typeface="微软雅黑"/>
              </a:rPr>
              <a:t>2</a:t>
            </a: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）数据以及出院标准</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graphicFrame>
        <p:nvGraphicFramePr>
          <p:cNvPr id="24" name="Table 23">
            <a:extLst>
              <a:ext uri="{FF2B5EF4-FFF2-40B4-BE49-F238E27FC236}">
                <a16:creationId xmlns:a16="http://schemas.microsoft.com/office/drawing/2014/main" id="{DDFC6DA5-BF7B-6845-9F47-882480749237}"/>
              </a:ext>
            </a:extLst>
          </p:cNvPr>
          <p:cNvGraphicFramePr>
            <a:graphicFrameLocks noGrp="1"/>
          </p:cNvGraphicFramePr>
          <p:nvPr>
            <p:extLst>
              <p:ext uri="{D42A27DB-BD31-4B8C-83A1-F6EECF244321}">
                <p14:modId xmlns:p14="http://schemas.microsoft.com/office/powerpoint/2010/main" val="436861975"/>
              </p:ext>
            </p:extLst>
          </p:nvPr>
        </p:nvGraphicFramePr>
        <p:xfrm>
          <a:off x="767124" y="2382934"/>
          <a:ext cx="3160299" cy="1289656"/>
        </p:xfrm>
        <a:graphic>
          <a:graphicData uri="http://schemas.openxmlformats.org/drawingml/2006/table">
            <a:tbl>
              <a:tblPr firstRow="1" bandRow="1">
                <a:tableStyleId>{0505E3EF-67EA-436B-97B2-0124C06EBD24}</a:tableStyleId>
              </a:tblPr>
              <a:tblGrid>
                <a:gridCol w="3160299">
                  <a:extLst>
                    <a:ext uri="{9D8B030D-6E8A-4147-A177-3AD203B41FA5}">
                      <a16:colId xmlns:a16="http://schemas.microsoft.com/office/drawing/2014/main" val="3143887919"/>
                    </a:ext>
                  </a:extLst>
                </a:gridCol>
              </a:tblGrid>
              <a:tr h="681525">
                <a:tc>
                  <a:txBody>
                    <a:bodyPr/>
                    <a:lstStyle/>
                    <a:p>
                      <a:pPr algn="ctr"/>
                      <a:r>
                        <a:rPr lang="en-CN" sz="2400" dirty="0"/>
                        <a:t>年龄</a:t>
                      </a:r>
                      <a:r>
                        <a:rPr lang="en-LU" sz="2400"/>
                        <a:t> </a:t>
                      </a:r>
                      <a:r>
                        <a:rPr lang="en-LU" sz="2400" dirty="0"/>
                        <a:t>: 58.83 +- 16.46</a:t>
                      </a:r>
                    </a:p>
                  </a:txBody>
                  <a:tcPr anchor="ctr"/>
                </a:tc>
                <a:extLst>
                  <a:ext uri="{0D108BD9-81ED-4DB2-BD59-A6C34878D82A}">
                    <a16:rowId xmlns:a16="http://schemas.microsoft.com/office/drawing/2014/main" val="3571119659"/>
                  </a:ext>
                </a:extLst>
              </a:tr>
              <a:tr h="608131">
                <a:tc>
                  <a:txBody>
                    <a:bodyPr/>
                    <a:lstStyle/>
                    <a:p>
                      <a:pPr algn="ctr"/>
                      <a:r>
                        <a:rPr lang="en-CN" sz="2400" dirty="0"/>
                        <a:t>男</a:t>
                      </a:r>
                      <a:r>
                        <a:rPr lang="en-LU" sz="2400"/>
                        <a:t>/</a:t>
                      </a:r>
                      <a:r>
                        <a:rPr lang="en-CN" sz="2400" dirty="0"/>
                        <a:t>女</a:t>
                      </a:r>
                      <a:r>
                        <a:rPr lang="en-LU" sz="2400"/>
                        <a:t> 5</a:t>
                      </a:r>
                      <a:r>
                        <a:rPr lang="en-US" sz="2400" dirty="0"/>
                        <a:t>9</a:t>
                      </a:r>
                      <a:r>
                        <a:rPr lang="en-LU" sz="2400"/>
                        <a:t>.7%/4</a:t>
                      </a:r>
                      <a:r>
                        <a:rPr lang="en-US" sz="2400" dirty="0"/>
                        <a:t>0</a:t>
                      </a:r>
                      <a:r>
                        <a:rPr lang="en-LU" sz="2400"/>
                        <a:t>.3</a:t>
                      </a:r>
                      <a:r>
                        <a:rPr lang="en-LU" sz="2400" dirty="0"/>
                        <a:t>%</a:t>
                      </a:r>
                    </a:p>
                  </a:txBody>
                  <a:tcPr anchor="ctr"/>
                </a:tc>
                <a:extLst>
                  <a:ext uri="{0D108BD9-81ED-4DB2-BD59-A6C34878D82A}">
                    <a16:rowId xmlns:a16="http://schemas.microsoft.com/office/drawing/2014/main" val="958609467"/>
                  </a:ext>
                </a:extLst>
              </a:tr>
            </a:tbl>
          </a:graphicData>
        </a:graphic>
      </p:graphicFrame>
      <p:sp>
        <p:nvSpPr>
          <p:cNvPr id="25" name="Rectangle 24">
            <a:extLst>
              <a:ext uri="{FF2B5EF4-FFF2-40B4-BE49-F238E27FC236}">
                <a16:creationId xmlns:a16="http://schemas.microsoft.com/office/drawing/2014/main" id="{D1CC1C17-38F9-704B-928B-0C9B3B266E8A}"/>
              </a:ext>
            </a:extLst>
          </p:cNvPr>
          <p:cNvSpPr/>
          <p:nvPr/>
        </p:nvSpPr>
        <p:spPr>
          <a:xfrm>
            <a:off x="481736" y="1564529"/>
            <a:ext cx="4120243" cy="461665"/>
          </a:xfrm>
          <a:prstGeom prst="rect">
            <a:avLst/>
          </a:prstGeom>
        </p:spPr>
        <p:txBody>
          <a:bodyPr wrap="square" anchor="t">
            <a:spAutoFit/>
          </a:bodyPr>
          <a:lstStyle/>
          <a:p>
            <a:pPr algn="ctr"/>
            <a:r>
              <a:rPr lang="en-GB" sz="2400" b="1" dirty="0"/>
              <a:t>来自中国武汉的485 </a:t>
            </a:r>
            <a:r>
              <a:rPr lang="en-GB" sz="2400" b="1" dirty="0" err="1"/>
              <a:t>患者</a:t>
            </a:r>
            <a:r>
              <a:rPr lang="en-GB" sz="2400" dirty="0"/>
              <a:t> </a:t>
            </a:r>
            <a:endParaRPr lang="en-LU" sz="2400" dirty="0"/>
          </a:p>
        </p:txBody>
      </p:sp>
      <p:pic>
        <p:nvPicPr>
          <p:cNvPr id="26" name="Image 12" descr="Une image contenant carte&#10;&#10;Description générée avec un niveau de confiance très élevé">
            <a:extLst>
              <a:ext uri="{FF2B5EF4-FFF2-40B4-BE49-F238E27FC236}">
                <a16:creationId xmlns:a16="http://schemas.microsoft.com/office/drawing/2014/main" id="{84E8E8F6-C9DE-084C-AEAD-9807DE7BD91F}"/>
              </a:ext>
            </a:extLst>
          </p:cNvPr>
          <p:cNvPicPr>
            <a:picLocks noChangeAspect="1"/>
          </p:cNvPicPr>
          <p:nvPr/>
        </p:nvPicPr>
        <p:blipFill rotWithShape="1">
          <a:blip r:embed="rId3"/>
          <a:srcRect b="8750"/>
          <a:stretch/>
        </p:blipFill>
        <p:spPr>
          <a:xfrm>
            <a:off x="4978015" y="1600509"/>
            <a:ext cx="5322607" cy="2318709"/>
          </a:xfrm>
          <a:prstGeom prst="rect">
            <a:avLst/>
          </a:prstGeom>
          <a:ln>
            <a:solidFill>
              <a:schemeClr val="tx1"/>
            </a:solidFill>
          </a:ln>
        </p:spPr>
      </p:pic>
      <p:sp>
        <p:nvSpPr>
          <p:cNvPr id="27" name="ZoneTexte 19">
            <a:extLst>
              <a:ext uri="{FF2B5EF4-FFF2-40B4-BE49-F238E27FC236}">
                <a16:creationId xmlns:a16="http://schemas.microsoft.com/office/drawing/2014/main" id="{25CE92ED-5296-F24E-862F-5E0F41B57D2F}"/>
              </a:ext>
            </a:extLst>
          </p:cNvPr>
          <p:cNvSpPr txBox="1"/>
          <p:nvPr/>
        </p:nvSpPr>
        <p:spPr>
          <a:xfrm>
            <a:off x="6511583" y="3919218"/>
            <a:ext cx="2724884" cy="461665"/>
          </a:xfrm>
          <a:prstGeom prst="rect">
            <a:avLst/>
          </a:prstGeom>
          <a:noFill/>
          <a:ln w="12700">
            <a:no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dirty="0" err="1">
                <a:cs typeface="Calibri"/>
              </a:rPr>
              <a:t>数据采集示意图</a:t>
            </a:r>
            <a:endParaRPr lang="fr-FR" sz="2400" dirty="0"/>
          </a:p>
        </p:txBody>
      </p:sp>
      <p:sp>
        <p:nvSpPr>
          <p:cNvPr id="28" name="矩形 2">
            <a:extLst>
              <a:ext uri="{FF2B5EF4-FFF2-40B4-BE49-F238E27FC236}">
                <a16:creationId xmlns:a16="http://schemas.microsoft.com/office/drawing/2014/main" id="{A6C94F9B-152C-CA42-99D9-45D1BA8EB8EE}"/>
              </a:ext>
            </a:extLst>
          </p:cNvPr>
          <p:cNvSpPr/>
          <p:nvPr/>
        </p:nvSpPr>
        <p:spPr>
          <a:xfrm>
            <a:off x="481736" y="3930966"/>
            <a:ext cx="11061390" cy="2308324"/>
          </a:xfrm>
          <a:prstGeom prst="rect">
            <a:avLst/>
          </a:prstGeom>
        </p:spPr>
        <p:txBody>
          <a:bodyPr wrap="square">
            <a:spAutoFit/>
          </a:bodyPr>
          <a:lstStyle/>
          <a:p>
            <a:r>
              <a:rPr lang="zh-CN" altLang="en-US" sz="2400" b="1" dirty="0"/>
              <a:t>国家卫计委制定的出院标准</a:t>
            </a:r>
            <a:r>
              <a:rPr lang="en" altLang="zh-CN" sz="2400" b="1" dirty="0"/>
              <a:t>:</a:t>
            </a:r>
          </a:p>
          <a:p>
            <a:endParaRPr lang="en" altLang="zh-CN" sz="2400" b="1" dirty="0"/>
          </a:p>
          <a:p>
            <a:pPr marL="285750" indent="-285750">
              <a:buFont typeface="Arial" panose="020B0604020202020204" pitchFamily="34" charset="0"/>
              <a:buChar char="•"/>
            </a:pPr>
            <a:r>
              <a:rPr lang="zh-CN" altLang="en-US" sz="2400" dirty="0"/>
              <a:t>病人的体温保持正常</a:t>
            </a:r>
            <a:r>
              <a:rPr lang="zh-CN" altLang="en-US" sz="2400" dirty="0">
                <a:solidFill>
                  <a:srgbClr val="C00000"/>
                </a:solidFill>
              </a:rPr>
              <a:t>（</a:t>
            </a:r>
            <a:r>
              <a:rPr lang="en-US" altLang="zh-CN" sz="2400" dirty="0">
                <a:solidFill>
                  <a:srgbClr val="C00000"/>
                </a:solidFill>
              </a:rPr>
              <a:t>&lt;37.3 °</a:t>
            </a:r>
            <a:r>
              <a:rPr lang="en-GB" altLang="zh-CN" sz="2400" dirty="0">
                <a:solidFill>
                  <a:srgbClr val="C00000"/>
                </a:solidFill>
              </a:rPr>
              <a:t>C</a:t>
            </a:r>
            <a:r>
              <a:rPr lang="zh-CN" altLang="en-GB" sz="2400" dirty="0">
                <a:solidFill>
                  <a:srgbClr val="C00000"/>
                </a:solidFill>
              </a:rPr>
              <a:t>）</a:t>
            </a:r>
            <a:r>
              <a:rPr lang="zh-CN" altLang="en-US" sz="2400" dirty="0"/>
              <a:t>超过</a:t>
            </a:r>
            <a:r>
              <a:rPr lang="en-US" altLang="zh-CN" sz="2400" dirty="0">
                <a:solidFill>
                  <a:srgbClr val="C00000"/>
                </a:solidFill>
              </a:rPr>
              <a:t>3</a:t>
            </a:r>
            <a:r>
              <a:rPr lang="zh-CN" altLang="en-US" sz="2400" dirty="0">
                <a:solidFill>
                  <a:srgbClr val="C00000"/>
                </a:solidFill>
              </a:rPr>
              <a:t>天</a:t>
            </a:r>
            <a:endParaRPr lang="en-US" altLang="zh-CN" sz="2400" dirty="0">
              <a:solidFill>
                <a:srgbClr val="C00000"/>
              </a:solidFill>
            </a:endParaRPr>
          </a:p>
          <a:p>
            <a:pPr marL="285750" indent="-285750">
              <a:buFont typeface="Arial" panose="020B0604020202020204" pitchFamily="34" charset="0"/>
              <a:buChar char="•"/>
            </a:pPr>
            <a:r>
              <a:rPr lang="zh-CN" altLang="en-CN" sz="2400" dirty="0"/>
              <a:t>呼吸道</a:t>
            </a:r>
            <a:r>
              <a:rPr lang="zh-CN" altLang="en-US" sz="2400" dirty="0"/>
              <a:t>症状得到缓解</a:t>
            </a:r>
            <a:endParaRPr lang="en-US" altLang="zh-CN" sz="2400" dirty="0"/>
          </a:p>
          <a:p>
            <a:pPr marL="285750" indent="-285750">
              <a:buFont typeface="Arial" panose="020B0604020202020204" pitchFamily="34" charset="0"/>
              <a:buChar char="•"/>
            </a:pPr>
            <a:r>
              <a:rPr lang="zh-CN" altLang="en-US" sz="2400" dirty="0"/>
              <a:t>呼吸道标本中的</a:t>
            </a:r>
            <a:r>
              <a:rPr lang="en-GB" altLang="zh-CN" sz="2400" dirty="0"/>
              <a:t>COVID-19</a:t>
            </a:r>
            <a:r>
              <a:rPr lang="zh-CN" altLang="en-US" sz="2400" dirty="0"/>
              <a:t>核酸连续</a:t>
            </a:r>
            <a:r>
              <a:rPr lang="zh-CN" altLang="en-US" sz="2400" dirty="0">
                <a:solidFill>
                  <a:srgbClr val="C00000"/>
                </a:solidFill>
              </a:rPr>
              <a:t>两次</a:t>
            </a:r>
            <a:r>
              <a:rPr lang="zh-CN" altLang="en-US" sz="2400" dirty="0"/>
              <a:t>检测为阴性（</a:t>
            </a:r>
            <a:r>
              <a:rPr lang="zh-CN" altLang="en-US" sz="2400" dirty="0">
                <a:solidFill>
                  <a:srgbClr val="C00000"/>
                </a:solidFill>
              </a:rPr>
              <a:t>采样间隔至少</a:t>
            </a:r>
            <a:r>
              <a:rPr lang="en-US" altLang="zh-CN" sz="2400" dirty="0">
                <a:solidFill>
                  <a:srgbClr val="C00000"/>
                </a:solidFill>
              </a:rPr>
              <a:t>24</a:t>
            </a:r>
            <a:r>
              <a:rPr lang="en-GB" altLang="zh-CN" sz="2400" dirty="0">
                <a:solidFill>
                  <a:srgbClr val="C00000"/>
                </a:solidFill>
              </a:rPr>
              <a:t>h</a:t>
            </a:r>
            <a:r>
              <a:rPr lang="zh-CN" altLang="en-GB" sz="2400" dirty="0"/>
              <a:t>）</a:t>
            </a:r>
            <a:endParaRPr lang="en-US" altLang="zh-CN" sz="2400" dirty="0"/>
          </a:p>
          <a:p>
            <a:pPr marL="285750" indent="-285750">
              <a:buFont typeface="Arial" panose="020B0604020202020204" pitchFamily="34" charset="0"/>
              <a:buChar char="•"/>
            </a:pPr>
            <a:r>
              <a:rPr lang="zh-CN" altLang="en-US" sz="2400" dirty="0"/>
              <a:t>胸片显示肺部毛玻璃症状被吸收</a:t>
            </a:r>
            <a:r>
              <a:rPr lang="en-US" altLang="zh-CN" sz="2400" dirty="0"/>
              <a:t>.</a:t>
            </a:r>
            <a:endParaRPr lang="en" altLang="zh-CN" sz="2400" dirty="0"/>
          </a:p>
        </p:txBody>
      </p:sp>
    </p:spTree>
    <p:extLst>
      <p:ext uri="{BB962C8B-B14F-4D97-AF65-F5344CB8AC3E}">
        <p14:creationId xmlns:p14="http://schemas.microsoft.com/office/powerpoint/2010/main" val="551803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11228525"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2</a:t>
            </a:r>
            <a:r>
              <a:rPr lang="zh-CN" altLang="en-US" sz="3200" spc="-10" dirty="0">
                <a:solidFill>
                  <a:prstClr val="black"/>
                </a:solidFill>
                <a:latin typeface="微软雅黑"/>
              </a:rPr>
              <a:t>）数据以及出院标准</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pic>
        <p:nvPicPr>
          <p:cNvPr id="2" name="Picture 1">
            <a:extLst>
              <a:ext uri="{FF2B5EF4-FFF2-40B4-BE49-F238E27FC236}">
                <a16:creationId xmlns:a16="http://schemas.microsoft.com/office/drawing/2014/main" id="{70CED1D2-062A-D349-B9BA-8D54AA5F6ADA}"/>
              </a:ext>
            </a:extLst>
          </p:cNvPr>
          <p:cNvPicPr>
            <a:picLocks noChangeAspect="1"/>
          </p:cNvPicPr>
          <p:nvPr/>
        </p:nvPicPr>
        <p:blipFill>
          <a:blip r:embed="rId3"/>
          <a:stretch>
            <a:fillRect/>
          </a:stretch>
        </p:blipFill>
        <p:spPr>
          <a:xfrm>
            <a:off x="316781" y="1694267"/>
            <a:ext cx="11224961" cy="4166705"/>
          </a:xfrm>
          <a:prstGeom prst="rect">
            <a:avLst/>
          </a:prstGeom>
        </p:spPr>
      </p:pic>
    </p:spTree>
    <p:extLst>
      <p:ext uri="{BB962C8B-B14F-4D97-AF65-F5344CB8AC3E}">
        <p14:creationId xmlns:p14="http://schemas.microsoft.com/office/powerpoint/2010/main" val="2122388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11228525"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2</a:t>
            </a:r>
            <a:r>
              <a:rPr lang="zh-CN" altLang="en-US" sz="3200" spc="-10" dirty="0">
                <a:solidFill>
                  <a:prstClr val="black"/>
                </a:solidFill>
                <a:latin typeface="微软雅黑"/>
              </a:rPr>
              <a:t>）数据以及出院标准</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pic>
        <p:nvPicPr>
          <p:cNvPr id="5" name="Picture 4">
            <a:extLst>
              <a:ext uri="{FF2B5EF4-FFF2-40B4-BE49-F238E27FC236}">
                <a16:creationId xmlns:a16="http://schemas.microsoft.com/office/drawing/2014/main" id="{5499335C-AB15-0D4F-AB88-5027C5D392B2}"/>
              </a:ext>
            </a:extLst>
          </p:cNvPr>
          <p:cNvPicPr>
            <a:picLocks noChangeAspect="1"/>
          </p:cNvPicPr>
          <p:nvPr/>
        </p:nvPicPr>
        <p:blipFill>
          <a:blip r:embed="rId3"/>
          <a:stretch>
            <a:fillRect/>
          </a:stretch>
        </p:blipFill>
        <p:spPr>
          <a:xfrm>
            <a:off x="1221253" y="1467882"/>
            <a:ext cx="9749492" cy="2700514"/>
          </a:xfrm>
          <a:prstGeom prst="rect">
            <a:avLst/>
          </a:prstGeom>
        </p:spPr>
      </p:pic>
      <p:pic>
        <p:nvPicPr>
          <p:cNvPr id="7" name="Picture 6">
            <a:extLst>
              <a:ext uri="{FF2B5EF4-FFF2-40B4-BE49-F238E27FC236}">
                <a16:creationId xmlns:a16="http://schemas.microsoft.com/office/drawing/2014/main" id="{3547F2D5-DEC7-A646-8B1E-F72DF06A4EE9}"/>
              </a:ext>
            </a:extLst>
          </p:cNvPr>
          <p:cNvPicPr>
            <a:picLocks noChangeAspect="1"/>
          </p:cNvPicPr>
          <p:nvPr/>
        </p:nvPicPr>
        <p:blipFill>
          <a:blip r:embed="rId4"/>
          <a:stretch>
            <a:fillRect/>
          </a:stretch>
        </p:blipFill>
        <p:spPr>
          <a:xfrm>
            <a:off x="6690612" y="4200755"/>
            <a:ext cx="3745762" cy="2089741"/>
          </a:xfrm>
          <a:prstGeom prst="rect">
            <a:avLst/>
          </a:prstGeom>
        </p:spPr>
      </p:pic>
      <p:pic>
        <p:nvPicPr>
          <p:cNvPr id="9" name="Picture 8">
            <a:extLst>
              <a:ext uri="{FF2B5EF4-FFF2-40B4-BE49-F238E27FC236}">
                <a16:creationId xmlns:a16="http://schemas.microsoft.com/office/drawing/2014/main" id="{B71EA4B8-A9EF-6449-8CD3-AFB1E02F18B7}"/>
              </a:ext>
            </a:extLst>
          </p:cNvPr>
          <p:cNvPicPr>
            <a:picLocks noChangeAspect="1"/>
          </p:cNvPicPr>
          <p:nvPr/>
        </p:nvPicPr>
        <p:blipFill>
          <a:blip r:embed="rId5"/>
          <a:stretch>
            <a:fillRect/>
          </a:stretch>
        </p:blipFill>
        <p:spPr>
          <a:xfrm>
            <a:off x="1893329" y="4200755"/>
            <a:ext cx="3211391" cy="2089741"/>
          </a:xfrm>
          <a:prstGeom prst="rect">
            <a:avLst/>
          </a:prstGeom>
        </p:spPr>
      </p:pic>
    </p:spTree>
    <p:extLst>
      <p:ext uri="{BB962C8B-B14F-4D97-AF65-F5344CB8AC3E}">
        <p14:creationId xmlns:p14="http://schemas.microsoft.com/office/powerpoint/2010/main" val="1317467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11228525"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）模型训练</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pic>
        <p:nvPicPr>
          <p:cNvPr id="2" name="Picture 1">
            <a:extLst>
              <a:ext uri="{FF2B5EF4-FFF2-40B4-BE49-F238E27FC236}">
                <a16:creationId xmlns:a16="http://schemas.microsoft.com/office/drawing/2014/main" id="{A83BF01B-0545-6940-957D-5FB2C18A65DC}"/>
              </a:ext>
            </a:extLst>
          </p:cNvPr>
          <p:cNvPicPr>
            <a:picLocks noChangeAspect="1"/>
          </p:cNvPicPr>
          <p:nvPr/>
        </p:nvPicPr>
        <p:blipFill>
          <a:blip r:embed="rId3"/>
          <a:stretch>
            <a:fillRect/>
          </a:stretch>
        </p:blipFill>
        <p:spPr>
          <a:xfrm>
            <a:off x="764989" y="1610277"/>
            <a:ext cx="5546165" cy="3618006"/>
          </a:xfrm>
          <a:prstGeom prst="rect">
            <a:avLst/>
          </a:prstGeom>
        </p:spPr>
      </p:pic>
      <p:sp>
        <p:nvSpPr>
          <p:cNvPr id="107" name="内容占位符 2">
            <a:extLst>
              <a:ext uri="{FF2B5EF4-FFF2-40B4-BE49-F238E27FC236}">
                <a16:creationId xmlns:a16="http://schemas.microsoft.com/office/drawing/2014/main" id="{90D7B954-2F20-4A49-9027-088F36644628}"/>
              </a:ext>
            </a:extLst>
          </p:cNvPr>
          <p:cNvSpPr txBox="1">
            <a:spLocks/>
          </p:cNvSpPr>
          <p:nvPr/>
        </p:nvSpPr>
        <p:spPr>
          <a:xfrm>
            <a:off x="6838211" y="2113943"/>
            <a:ext cx="4224236" cy="311434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zh-CN" altLang="en-US" sz="2000" b="1" dirty="0"/>
              <a:t>特征：</a:t>
            </a:r>
            <a:r>
              <a:rPr lang="zh-CN" altLang="en-US" sz="2000" dirty="0"/>
              <a:t>生物学检测指标作为特征输入模型，如</a:t>
            </a:r>
            <a:r>
              <a:rPr lang="en-US" altLang="zh-CN" sz="2000" dirty="0"/>
              <a:t>LDH</a:t>
            </a:r>
            <a:r>
              <a:rPr lang="zh-CN" altLang="en-US" sz="2000" dirty="0"/>
              <a:t>，</a:t>
            </a:r>
            <a:r>
              <a:rPr lang="en-US" altLang="zh-CN" sz="2000" dirty="0" err="1"/>
              <a:t>hs</a:t>
            </a:r>
            <a:r>
              <a:rPr lang="en-US" altLang="zh-CN" sz="2000" dirty="0"/>
              <a:t>-CRP</a:t>
            </a:r>
            <a:r>
              <a:rPr lang="zh-CN" altLang="en-US" sz="2000" dirty="0"/>
              <a:t>等。</a:t>
            </a:r>
            <a:endParaRPr lang="en-US" altLang="zh-CN" sz="2000" dirty="0"/>
          </a:p>
          <a:p>
            <a:pPr>
              <a:lnSpc>
                <a:spcPct val="100000"/>
              </a:lnSpc>
            </a:pPr>
            <a:r>
              <a:rPr lang="zh-CN" altLang="en-US" sz="2000" b="1" dirty="0"/>
              <a:t>标签</a:t>
            </a:r>
            <a:r>
              <a:rPr lang="en-US" altLang="zh-CN" sz="2000" dirty="0"/>
              <a:t>: </a:t>
            </a:r>
            <a:r>
              <a:rPr lang="zh-CN" altLang="en-US" sz="2000" dirty="0"/>
              <a:t>模型的标签是患者最终的生存状况，如生存或死亡。</a:t>
            </a:r>
            <a:endParaRPr lang="en-US" altLang="zh-CN" sz="2000" dirty="0"/>
          </a:p>
          <a:p>
            <a:pPr>
              <a:lnSpc>
                <a:spcPct val="100000"/>
              </a:lnSpc>
            </a:pPr>
            <a:r>
              <a:rPr lang="zh-CN" altLang="en-US" sz="2000" b="1" dirty="0"/>
              <a:t>训练</a:t>
            </a:r>
            <a:r>
              <a:rPr lang="en-US" altLang="zh-CN" sz="2000" b="1" dirty="0"/>
              <a:t>: </a:t>
            </a:r>
            <a:r>
              <a:rPr lang="zh-CN" altLang="en-US" sz="2000" dirty="0"/>
              <a:t>模型有许多内部参数（超参数）。通过模型训练优化参数，使模型的预测更加准确。</a:t>
            </a:r>
            <a:endParaRPr lang="en-US" altLang="zh-CN" sz="2000" dirty="0"/>
          </a:p>
          <a:p>
            <a:pPr>
              <a:lnSpc>
                <a:spcPct val="100000"/>
              </a:lnSpc>
            </a:pPr>
            <a:r>
              <a:rPr lang="zh-CN" altLang="en-US" sz="2000" b="1" dirty="0"/>
              <a:t>测试</a:t>
            </a:r>
            <a:r>
              <a:rPr lang="en-US" altLang="zh-CN" sz="2000" b="1" dirty="0"/>
              <a:t>: </a:t>
            </a:r>
            <a:r>
              <a:rPr lang="zh-CN" altLang="en-US" sz="2000" dirty="0"/>
              <a:t>评估模型的预测能力。</a:t>
            </a:r>
            <a:endParaRPr lang="en-US" altLang="zh-CN" sz="2000" dirty="0"/>
          </a:p>
        </p:txBody>
      </p:sp>
      <p:sp>
        <p:nvSpPr>
          <p:cNvPr id="108" name="Rectangle 107">
            <a:extLst>
              <a:ext uri="{FF2B5EF4-FFF2-40B4-BE49-F238E27FC236}">
                <a16:creationId xmlns:a16="http://schemas.microsoft.com/office/drawing/2014/main" id="{B31C077D-8414-D34D-AAAD-2C6EC484E8FB}"/>
              </a:ext>
            </a:extLst>
          </p:cNvPr>
          <p:cNvSpPr/>
          <p:nvPr/>
        </p:nvSpPr>
        <p:spPr>
          <a:xfrm>
            <a:off x="1325597" y="5643511"/>
            <a:ext cx="9145180" cy="461665"/>
          </a:xfrm>
          <a:prstGeom prst="rect">
            <a:avLst/>
          </a:prstGeom>
        </p:spPr>
        <p:txBody>
          <a:bodyPr wrap="square">
            <a:spAutoFit/>
          </a:bodyPr>
          <a:lstStyle/>
          <a:p>
            <a:pPr marL="342900" indent="-342900">
              <a:lnSpc>
                <a:spcPct val="100000"/>
              </a:lnSpc>
              <a:buFont typeface="Wingdings" pitchFamily="2" charset="2"/>
              <a:buChar char="v"/>
            </a:pPr>
            <a:r>
              <a:rPr lang="zh-CN" altLang="en-US" sz="2400" b="1" dirty="0"/>
              <a:t>采用</a:t>
            </a:r>
            <a:r>
              <a:rPr lang="en-US" altLang="zh-CN" sz="2400" b="1" dirty="0"/>
              <a:t>375</a:t>
            </a:r>
            <a:r>
              <a:rPr lang="zh-CN" altLang="en-US" sz="2400" b="1" dirty="0"/>
              <a:t>名患者的最后一次血液样本的临床测量结果作为训练集</a:t>
            </a:r>
            <a:endParaRPr lang="en-US" altLang="zh-CN" sz="2400" dirty="0"/>
          </a:p>
        </p:txBody>
      </p:sp>
    </p:spTree>
    <p:extLst>
      <p:ext uri="{BB962C8B-B14F-4D97-AF65-F5344CB8AC3E}">
        <p14:creationId xmlns:p14="http://schemas.microsoft.com/office/powerpoint/2010/main" val="1450101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D0E0969-F7E5-FA43-9826-1522CADB5601}"/>
              </a:ext>
            </a:extLst>
          </p:cNvPr>
          <p:cNvSpPr>
            <a:spLocks noGrp="1"/>
          </p:cNvSpPr>
          <p:nvPr>
            <p:ph type="body" sz="quarter" idx="12"/>
          </p:nvPr>
        </p:nvSpPr>
        <p:spPr/>
        <p:txBody>
          <a:bodyPr/>
          <a:lstStyle/>
          <a:p>
            <a:pPr marL="0" indent="0">
              <a:buNone/>
            </a:pPr>
            <a:r>
              <a:rPr lang="en-US" altLang="zh-CN" dirty="0"/>
              <a:t>COVID-19</a:t>
            </a:r>
            <a:r>
              <a:rPr lang="zh-CN" altLang="en-US" kern="0" dirty="0">
                <a:latin typeface="微软雅黑" panose="020B0503020204020204" pitchFamily="34" charset="-122"/>
                <a:ea typeface="微软雅黑" panose="020B0503020204020204" pitchFamily="34" charset="-122"/>
              </a:rPr>
              <a:t>死亡率预测</a:t>
            </a:r>
          </a:p>
        </p:txBody>
      </p:sp>
      <p:sp>
        <p:nvSpPr>
          <p:cNvPr id="8" name="文本框 119">
            <a:extLst>
              <a:ext uri="{FF2B5EF4-FFF2-40B4-BE49-F238E27FC236}">
                <a16:creationId xmlns:a16="http://schemas.microsoft.com/office/drawing/2014/main" id="{62B7E52F-2D77-E444-9C17-BAD0A9A2BABE}"/>
              </a:ext>
            </a:extLst>
          </p:cNvPr>
          <p:cNvSpPr txBox="1"/>
          <p:nvPr/>
        </p:nvSpPr>
        <p:spPr>
          <a:xfrm>
            <a:off x="481737" y="834695"/>
            <a:ext cx="11228525" cy="633187"/>
          </a:xfrm>
          <a:prstGeom prst="rect">
            <a:avLst/>
          </a:prstGeom>
          <a:noFill/>
        </p:spPr>
        <p:txBody>
          <a:bodyPr wrap="square" rtlCol="0">
            <a:spAutoFit/>
          </a:bodyPr>
          <a:lstStyle/>
          <a:p>
            <a:pPr marL="342900" lvl="0" indent="-342900">
              <a:lnSpc>
                <a:spcPct val="120000"/>
              </a:lnSpc>
              <a:buFont typeface="Wingdings" pitchFamily="2" charset="2"/>
              <a:buChar char="Ø"/>
              <a:defRPr/>
            </a:pPr>
            <a:r>
              <a:rPr kumimoji="0" lang="zh-CN" altLang="en-US" sz="3200" b="0" i="0" u="none" strike="noStrike" kern="1200" cap="none" spc="-10" normalizeH="0" baseline="0" noProof="0" dirty="0">
                <a:ln>
                  <a:noFill/>
                </a:ln>
                <a:solidFill>
                  <a:prstClr val="black"/>
                </a:solidFill>
                <a:effectLst/>
                <a:uLnTx/>
                <a:uFillTx/>
                <a:latin typeface="微软雅黑"/>
                <a:ea typeface="微软雅黑"/>
                <a:cs typeface="+mn-cs"/>
              </a:rPr>
              <a:t> </a:t>
            </a:r>
            <a:r>
              <a:rPr lang="zh-CN" altLang="en-US" sz="3200" spc="-10" dirty="0">
                <a:solidFill>
                  <a:prstClr val="black"/>
                </a:solidFill>
                <a:latin typeface="微软雅黑"/>
              </a:rPr>
              <a:t>（</a:t>
            </a:r>
            <a:r>
              <a:rPr lang="en-US" altLang="zh-CN" sz="3200" spc="-10" dirty="0">
                <a:solidFill>
                  <a:prstClr val="black"/>
                </a:solidFill>
                <a:latin typeface="微软雅黑"/>
              </a:rPr>
              <a:t>3</a:t>
            </a:r>
            <a:r>
              <a:rPr lang="zh-CN" altLang="en-US" sz="3200" spc="-10" dirty="0">
                <a:solidFill>
                  <a:prstClr val="black"/>
                </a:solidFill>
                <a:latin typeface="微软雅黑"/>
              </a:rPr>
              <a:t>）模型训练：</a:t>
            </a:r>
            <a:r>
              <a:rPr lang="en-US" altLang="zh-CN" sz="3200" spc="-10" dirty="0" err="1">
                <a:solidFill>
                  <a:prstClr val="black"/>
                </a:solidFill>
                <a:latin typeface="微软雅黑"/>
              </a:rPr>
              <a:t>XGBoost</a:t>
            </a:r>
            <a:r>
              <a:rPr lang="zh-CN" altLang="en-US" sz="3200" spc="-10" dirty="0">
                <a:solidFill>
                  <a:prstClr val="black"/>
                </a:solidFill>
                <a:latin typeface="微软雅黑"/>
              </a:rPr>
              <a:t>预测死亡率</a:t>
            </a:r>
            <a:endParaRPr kumimoji="0" lang="en-US" altLang="zh-CN" sz="3200" b="0" i="0" u="none" strike="noStrike" kern="1200" cap="none" spc="-10" normalizeH="0" baseline="0" noProof="0" dirty="0">
              <a:ln>
                <a:noFill/>
              </a:ln>
              <a:solidFill>
                <a:prstClr val="black"/>
              </a:solidFill>
              <a:effectLst/>
              <a:uLnTx/>
              <a:uFillTx/>
              <a:latin typeface="微软雅黑"/>
              <a:ea typeface="微软雅黑"/>
              <a:cs typeface="+mn-cs"/>
            </a:endParaRPr>
          </a:p>
        </p:txBody>
      </p:sp>
      <p:sp>
        <p:nvSpPr>
          <p:cNvPr id="7" name="Rectangle 6">
            <a:extLst>
              <a:ext uri="{FF2B5EF4-FFF2-40B4-BE49-F238E27FC236}">
                <a16:creationId xmlns:a16="http://schemas.microsoft.com/office/drawing/2014/main" id="{48BC3F91-9F24-C342-9437-E2BABBD7A293}"/>
              </a:ext>
            </a:extLst>
          </p:cNvPr>
          <p:cNvSpPr/>
          <p:nvPr/>
        </p:nvSpPr>
        <p:spPr>
          <a:xfrm>
            <a:off x="978584" y="1610277"/>
            <a:ext cx="2594621" cy="400110"/>
          </a:xfrm>
          <a:prstGeom prst="rect">
            <a:avLst/>
          </a:prstGeom>
        </p:spPr>
        <p:txBody>
          <a:bodyPr wrap="none" anchor="t">
            <a:spAutoFit/>
          </a:bodyPr>
          <a:lstStyle/>
          <a:p>
            <a:r>
              <a:rPr lang="en-CN" sz="2000" b="1" u="sng" dirty="0">
                <a:solidFill>
                  <a:srgbClr val="000000"/>
                </a:solidFill>
              </a:rPr>
              <a:t>步骤</a:t>
            </a:r>
            <a:r>
              <a:rPr lang="en-US" altLang="zh-CN" sz="2000" b="1" u="sng" dirty="0">
                <a:solidFill>
                  <a:srgbClr val="000000"/>
                </a:solidFill>
              </a:rPr>
              <a:t>1</a:t>
            </a:r>
            <a:r>
              <a:rPr lang="en-LU" sz="2000" b="1" u="sng">
                <a:solidFill>
                  <a:srgbClr val="000000"/>
                </a:solidFill>
              </a:rPr>
              <a:t>: </a:t>
            </a:r>
            <a:r>
              <a:rPr lang="en-CN" sz="2000" b="1" u="sng" dirty="0">
                <a:solidFill>
                  <a:srgbClr val="000000"/>
                </a:solidFill>
              </a:rPr>
              <a:t>集成模型训练</a:t>
            </a:r>
            <a:endParaRPr lang="fr-FR" sz="2000" b="1" u="sng" dirty="0">
              <a:solidFill>
                <a:srgbClr val="000000"/>
              </a:solidFill>
              <a:cs typeface="Calibri"/>
            </a:endParaRPr>
          </a:p>
        </p:txBody>
      </p:sp>
      <p:grpSp>
        <p:nvGrpSpPr>
          <p:cNvPr id="9" name="Group 8">
            <a:extLst>
              <a:ext uri="{FF2B5EF4-FFF2-40B4-BE49-F238E27FC236}">
                <a16:creationId xmlns:a16="http://schemas.microsoft.com/office/drawing/2014/main" id="{330C195C-A321-404F-8B03-BAEF4E9B0F2B}"/>
              </a:ext>
            </a:extLst>
          </p:cNvPr>
          <p:cNvGrpSpPr/>
          <p:nvPr/>
        </p:nvGrpSpPr>
        <p:grpSpPr>
          <a:xfrm>
            <a:off x="978584" y="2259098"/>
            <a:ext cx="5328694" cy="2899465"/>
            <a:chOff x="478519" y="1806834"/>
            <a:chExt cx="7617374" cy="3894741"/>
          </a:xfrm>
        </p:grpSpPr>
        <p:pic>
          <p:nvPicPr>
            <p:cNvPr id="10" name="Picture 9">
              <a:extLst>
                <a:ext uri="{FF2B5EF4-FFF2-40B4-BE49-F238E27FC236}">
                  <a16:creationId xmlns:a16="http://schemas.microsoft.com/office/drawing/2014/main" id="{15D699D5-BF31-0040-BB18-B732C4FFD3E8}"/>
                </a:ext>
              </a:extLst>
            </p:cNvPr>
            <p:cNvPicPr>
              <a:picLocks noChangeAspect="1"/>
            </p:cNvPicPr>
            <p:nvPr/>
          </p:nvPicPr>
          <p:blipFill>
            <a:blip r:embed="rId3"/>
            <a:stretch>
              <a:fillRect/>
            </a:stretch>
          </p:blipFill>
          <p:spPr>
            <a:xfrm>
              <a:off x="478519" y="1806834"/>
              <a:ext cx="7617374" cy="3894741"/>
            </a:xfrm>
            <a:prstGeom prst="rect">
              <a:avLst/>
            </a:prstGeom>
          </p:spPr>
        </p:pic>
        <p:sp>
          <p:nvSpPr>
            <p:cNvPr id="11" name="Rectangle 10">
              <a:extLst>
                <a:ext uri="{FF2B5EF4-FFF2-40B4-BE49-F238E27FC236}">
                  <a16:creationId xmlns:a16="http://schemas.microsoft.com/office/drawing/2014/main" id="{227A839B-46F8-1041-B130-4EFD3A109866}"/>
                </a:ext>
              </a:extLst>
            </p:cNvPr>
            <p:cNvSpPr/>
            <p:nvPr/>
          </p:nvSpPr>
          <p:spPr>
            <a:xfrm>
              <a:off x="1491343" y="4887686"/>
              <a:ext cx="1240972" cy="293560"/>
            </a:xfrm>
            <a:prstGeom prst="rect">
              <a:avLst/>
            </a:prstGeom>
            <a:noFill/>
            <a:ln w="476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U"/>
            </a:p>
          </p:txBody>
        </p:sp>
      </p:grpSp>
      <p:sp>
        <p:nvSpPr>
          <p:cNvPr id="15" name="Rectangle 14">
            <a:extLst>
              <a:ext uri="{FF2B5EF4-FFF2-40B4-BE49-F238E27FC236}">
                <a16:creationId xmlns:a16="http://schemas.microsoft.com/office/drawing/2014/main" id="{B9094BF6-9E8F-E04F-B526-DF551F834476}"/>
              </a:ext>
            </a:extLst>
          </p:cNvPr>
          <p:cNvSpPr/>
          <p:nvPr/>
        </p:nvSpPr>
        <p:spPr>
          <a:xfrm>
            <a:off x="371692" y="6003416"/>
            <a:ext cx="11871171" cy="692497"/>
          </a:xfrm>
          <a:prstGeom prst="rect">
            <a:avLst/>
          </a:prstGeom>
        </p:spPr>
        <p:txBody>
          <a:bodyPr wrap="square">
            <a:spAutoFit/>
          </a:bodyPr>
          <a:lstStyle/>
          <a:p>
            <a:r>
              <a:rPr lang="en-US" sz="1300" dirty="0">
                <a:solidFill>
                  <a:srgbClr val="222222"/>
                </a:solidFill>
                <a:latin typeface="Arial" panose="020B0604020202020204" pitchFamily="34" charset="0"/>
                <a:cs typeface="Arial" panose="020B0604020202020204" pitchFamily="34" charset="0"/>
              </a:rPr>
              <a:t>Chen, T. &amp; </a:t>
            </a:r>
            <a:r>
              <a:rPr lang="en-US" sz="1300" dirty="0" err="1">
                <a:solidFill>
                  <a:srgbClr val="222222"/>
                </a:solidFill>
                <a:latin typeface="Arial" panose="020B0604020202020204" pitchFamily="34" charset="0"/>
                <a:cs typeface="Arial" panose="020B0604020202020204" pitchFamily="34" charset="0"/>
              </a:rPr>
              <a:t>Guestrin</a:t>
            </a:r>
            <a:r>
              <a:rPr lang="en-US" sz="1300" dirty="0">
                <a:solidFill>
                  <a:srgbClr val="222222"/>
                </a:solidFill>
                <a:latin typeface="Arial" panose="020B0604020202020204" pitchFamily="34" charset="0"/>
                <a:cs typeface="Arial" panose="020B0604020202020204" pitchFamily="34" charset="0"/>
              </a:rPr>
              <a:t>, C.  </a:t>
            </a:r>
            <a:r>
              <a:rPr lang="en-US" sz="1300" i="1" dirty="0">
                <a:solidFill>
                  <a:srgbClr val="222222"/>
                </a:solidFill>
                <a:latin typeface="Arial" panose="020B0604020202020204" pitchFamily="34" charset="0"/>
                <a:cs typeface="Arial" panose="020B0604020202020204" pitchFamily="34" charset="0"/>
              </a:rPr>
              <a:t>Proceedings of the 22nd ACM SIGKDD International Conference on Knowledge Discovery and Data Mining</a:t>
            </a:r>
            <a:r>
              <a:rPr lang="en-US" sz="1300" dirty="0">
                <a:solidFill>
                  <a:srgbClr val="222222"/>
                </a:solidFill>
                <a:latin typeface="Arial" panose="020B0604020202020204" pitchFamily="34" charset="0"/>
                <a:cs typeface="Arial" panose="020B0604020202020204" pitchFamily="34" charset="0"/>
              </a:rPr>
              <a:t> 785–794 (2016).</a:t>
            </a:r>
          </a:p>
          <a:p>
            <a:br>
              <a:rPr lang="en-US" sz="1300" dirty="0"/>
            </a:br>
            <a:endParaRPr lang="en-US" sz="1300" dirty="0"/>
          </a:p>
        </p:txBody>
      </p:sp>
      <p:grpSp>
        <p:nvGrpSpPr>
          <p:cNvPr id="16" name="Group 15">
            <a:extLst>
              <a:ext uri="{FF2B5EF4-FFF2-40B4-BE49-F238E27FC236}">
                <a16:creationId xmlns:a16="http://schemas.microsoft.com/office/drawing/2014/main" id="{D2D1EC1A-AC38-CC4B-9C92-9FF59C065A18}"/>
              </a:ext>
            </a:extLst>
          </p:cNvPr>
          <p:cNvGrpSpPr/>
          <p:nvPr/>
        </p:nvGrpSpPr>
        <p:grpSpPr>
          <a:xfrm>
            <a:off x="8142390" y="112037"/>
            <a:ext cx="3482648" cy="5915750"/>
            <a:chOff x="8436424" y="337458"/>
            <a:chExt cx="3482648" cy="5915750"/>
          </a:xfrm>
        </p:grpSpPr>
        <p:pic>
          <p:nvPicPr>
            <p:cNvPr id="17" name="Picture 16">
              <a:extLst>
                <a:ext uri="{FF2B5EF4-FFF2-40B4-BE49-F238E27FC236}">
                  <a16:creationId xmlns:a16="http://schemas.microsoft.com/office/drawing/2014/main" id="{CBAC814B-20BB-914F-AA96-22F341CD02FE}"/>
                </a:ext>
              </a:extLst>
            </p:cNvPr>
            <p:cNvPicPr>
              <a:picLocks noChangeAspect="1"/>
            </p:cNvPicPr>
            <p:nvPr/>
          </p:nvPicPr>
          <p:blipFill>
            <a:blip r:embed="rId4"/>
            <a:stretch>
              <a:fillRect/>
            </a:stretch>
          </p:blipFill>
          <p:spPr>
            <a:xfrm>
              <a:off x="8574648" y="4507323"/>
              <a:ext cx="2379668" cy="1689971"/>
            </a:xfrm>
            <a:prstGeom prst="rect">
              <a:avLst/>
            </a:prstGeom>
          </p:spPr>
        </p:pic>
        <p:pic>
          <p:nvPicPr>
            <p:cNvPr id="18" name="Picture 17">
              <a:extLst>
                <a:ext uri="{FF2B5EF4-FFF2-40B4-BE49-F238E27FC236}">
                  <a16:creationId xmlns:a16="http://schemas.microsoft.com/office/drawing/2014/main" id="{721385A7-F008-634C-A3D7-80904B568DE7}"/>
                </a:ext>
              </a:extLst>
            </p:cNvPr>
            <p:cNvPicPr>
              <a:picLocks noChangeAspect="1"/>
            </p:cNvPicPr>
            <p:nvPr/>
          </p:nvPicPr>
          <p:blipFill>
            <a:blip r:embed="rId4"/>
            <a:stretch>
              <a:fillRect/>
            </a:stretch>
          </p:blipFill>
          <p:spPr>
            <a:xfrm>
              <a:off x="8583737" y="412587"/>
              <a:ext cx="2379668" cy="1689971"/>
            </a:xfrm>
            <a:prstGeom prst="rect">
              <a:avLst/>
            </a:prstGeom>
          </p:spPr>
        </p:pic>
        <p:sp>
          <p:nvSpPr>
            <p:cNvPr id="19" name="Rectangle 18">
              <a:extLst>
                <a:ext uri="{FF2B5EF4-FFF2-40B4-BE49-F238E27FC236}">
                  <a16:creationId xmlns:a16="http://schemas.microsoft.com/office/drawing/2014/main" id="{3BF8800B-8F7E-184D-B41C-C7CAAFD398BF}"/>
                </a:ext>
              </a:extLst>
            </p:cNvPr>
            <p:cNvSpPr/>
            <p:nvPr/>
          </p:nvSpPr>
          <p:spPr>
            <a:xfrm>
              <a:off x="8436424" y="337458"/>
              <a:ext cx="2821651" cy="5878285"/>
            </a:xfrm>
            <a:prstGeom prst="rect">
              <a:avLst/>
            </a:prstGeom>
            <a:noFill/>
            <a:ln w="476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U"/>
            </a:p>
          </p:txBody>
        </p:sp>
        <p:sp>
          <p:nvSpPr>
            <p:cNvPr id="20" name="TextBox 19">
              <a:extLst>
                <a:ext uri="{FF2B5EF4-FFF2-40B4-BE49-F238E27FC236}">
                  <a16:creationId xmlns:a16="http://schemas.microsoft.com/office/drawing/2014/main" id="{8594E14F-9353-9C42-8797-A0A9154AE2F5}"/>
                </a:ext>
              </a:extLst>
            </p:cNvPr>
            <p:cNvSpPr txBox="1"/>
            <p:nvPr/>
          </p:nvSpPr>
          <p:spPr>
            <a:xfrm>
              <a:off x="9764482" y="2057400"/>
              <a:ext cx="338554" cy="461665"/>
            </a:xfrm>
            <a:prstGeom prst="rect">
              <a:avLst/>
            </a:prstGeom>
            <a:noFill/>
          </p:spPr>
          <p:txBody>
            <a:bodyPr wrap="none" rtlCol="0">
              <a:spAutoFit/>
            </a:bodyPr>
            <a:lstStyle/>
            <a:p>
              <a:r>
                <a:rPr lang="en-LU" sz="2400" b="1" dirty="0"/>
                <a:t>+</a:t>
              </a:r>
            </a:p>
          </p:txBody>
        </p:sp>
        <p:pic>
          <p:nvPicPr>
            <p:cNvPr id="21" name="Picture 20">
              <a:extLst>
                <a:ext uri="{FF2B5EF4-FFF2-40B4-BE49-F238E27FC236}">
                  <a16:creationId xmlns:a16="http://schemas.microsoft.com/office/drawing/2014/main" id="{FD5AF1D4-E117-EB45-9B46-30AAE03ABD96}"/>
                </a:ext>
              </a:extLst>
            </p:cNvPr>
            <p:cNvPicPr>
              <a:picLocks noChangeAspect="1"/>
            </p:cNvPicPr>
            <p:nvPr/>
          </p:nvPicPr>
          <p:blipFill>
            <a:blip r:embed="rId4"/>
            <a:stretch>
              <a:fillRect/>
            </a:stretch>
          </p:blipFill>
          <p:spPr>
            <a:xfrm>
              <a:off x="8540192" y="2429518"/>
              <a:ext cx="2379668" cy="1689971"/>
            </a:xfrm>
            <a:prstGeom prst="rect">
              <a:avLst/>
            </a:prstGeom>
          </p:spPr>
        </p:pic>
        <p:sp>
          <p:nvSpPr>
            <p:cNvPr id="22" name="TextBox 21">
              <a:extLst>
                <a:ext uri="{FF2B5EF4-FFF2-40B4-BE49-F238E27FC236}">
                  <a16:creationId xmlns:a16="http://schemas.microsoft.com/office/drawing/2014/main" id="{3744C6C7-0F61-3148-A4B0-E952AF8C7011}"/>
                </a:ext>
              </a:extLst>
            </p:cNvPr>
            <p:cNvSpPr txBox="1"/>
            <p:nvPr/>
          </p:nvSpPr>
          <p:spPr>
            <a:xfrm>
              <a:off x="9777166" y="4026346"/>
              <a:ext cx="338554" cy="461665"/>
            </a:xfrm>
            <a:prstGeom prst="rect">
              <a:avLst/>
            </a:prstGeom>
            <a:noFill/>
          </p:spPr>
          <p:txBody>
            <a:bodyPr wrap="none" rtlCol="0">
              <a:spAutoFit/>
            </a:bodyPr>
            <a:lstStyle/>
            <a:p>
              <a:r>
                <a:rPr lang="en-LU" sz="2400" b="1" dirty="0"/>
                <a:t>+</a:t>
              </a:r>
            </a:p>
          </p:txBody>
        </p:sp>
        <p:cxnSp>
          <p:nvCxnSpPr>
            <p:cNvPr id="23" name="Straight Arrow Connector 22">
              <a:extLst>
                <a:ext uri="{FF2B5EF4-FFF2-40B4-BE49-F238E27FC236}">
                  <a16:creationId xmlns:a16="http://schemas.microsoft.com/office/drawing/2014/main" id="{53D0B609-B3D7-B94D-89DB-C5C7D9EFD3D1}"/>
                </a:ext>
              </a:extLst>
            </p:cNvPr>
            <p:cNvCxnSpPr/>
            <p:nvPr/>
          </p:nvCxnSpPr>
          <p:spPr>
            <a:xfrm>
              <a:off x="11549739" y="348344"/>
              <a:ext cx="0" cy="585983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C81A2A04-F84B-F141-ACB1-6D29B6483E8E}"/>
                </a:ext>
              </a:extLst>
            </p:cNvPr>
            <p:cNvSpPr/>
            <p:nvPr/>
          </p:nvSpPr>
          <p:spPr>
            <a:xfrm rot="16200000">
              <a:off x="11295824" y="3089837"/>
              <a:ext cx="877163" cy="369332"/>
            </a:xfrm>
            <a:prstGeom prst="rect">
              <a:avLst/>
            </a:prstGeom>
          </p:spPr>
          <p:txBody>
            <a:bodyPr wrap="none">
              <a:spAutoFit/>
            </a:bodyPr>
            <a:lstStyle/>
            <a:p>
              <a:r>
                <a:rPr lang="en-CN" dirty="0"/>
                <a:t>准确率</a:t>
              </a:r>
              <a:endParaRPr lang="en-LU" dirty="0"/>
            </a:p>
          </p:txBody>
        </p:sp>
        <p:sp>
          <p:nvSpPr>
            <p:cNvPr id="25" name="Rectangle 24">
              <a:extLst>
                <a:ext uri="{FF2B5EF4-FFF2-40B4-BE49-F238E27FC236}">
                  <a16:creationId xmlns:a16="http://schemas.microsoft.com/office/drawing/2014/main" id="{3A5B05CE-67F8-AA40-BE2D-C2D568785D5E}"/>
                </a:ext>
              </a:extLst>
            </p:cNvPr>
            <p:cNvSpPr/>
            <p:nvPr/>
          </p:nvSpPr>
          <p:spPr>
            <a:xfrm>
              <a:off x="8540192" y="413678"/>
              <a:ext cx="976293" cy="369332"/>
            </a:xfrm>
            <a:prstGeom prst="rect">
              <a:avLst/>
            </a:prstGeom>
          </p:spPr>
          <p:txBody>
            <a:bodyPr wrap="none">
              <a:spAutoFit/>
            </a:bodyPr>
            <a:lstStyle/>
            <a:p>
              <a:r>
                <a:rPr lang="en-LU" dirty="0"/>
                <a:t>XGBoost</a:t>
              </a:r>
            </a:p>
          </p:txBody>
        </p:sp>
        <p:sp>
          <p:nvSpPr>
            <p:cNvPr id="26" name="TextBox 25">
              <a:extLst>
                <a:ext uri="{FF2B5EF4-FFF2-40B4-BE49-F238E27FC236}">
                  <a16:creationId xmlns:a16="http://schemas.microsoft.com/office/drawing/2014/main" id="{E898925E-3E87-0F48-AAC9-476A443302B2}"/>
                </a:ext>
              </a:extLst>
            </p:cNvPr>
            <p:cNvSpPr txBox="1"/>
            <p:nvPr/>
          </p:nvSpPr>
          <p:spPr>
            <a:xfrm rot="5400000">
              <a:off x="9844684" y="5942866"/>
              <a:ext cx="312906" cy="307777"/>
            </a:xfrm>
            <a:prstGeom prst="rect">
              <a:avLst/>
            </a:prstGeom>
            <a:noFill/>
          </p:spPr>
          <p:txBody>
            <a:bodyPr wrap="none" rtlCol="0">
              <a:spAutoFit/>
            </a:bodyPr>
            <a:lstStyle/>
            <a:p>
              <a:r>
                <a:rPr lang="en-LU" sz="1400" b="1" dirty="0"/>
                <a:t>…</a:t>
              </a:r>
            </a:p>
          </p:txBody>
        </p:sp>
      </p:grpSp>
      <p:sp>
        <p:nvSpPr>
          <p:cNvPr id="27" name="Rectangle 26">
            <a:extLst>
              <a:ext uri="{FF2B5EF4-FFF2-40B4-BE49-F238E27FC236}">
                <a16:creationId xmlns:a16="http://schemas.microsoft.com/office/drawing/2014/main" id="{DE31A830-ED5B-4F40-BA9E-3655CD82646D}"/>
              </a:ext>
            </a:extLst>
          </p:cNvPr>
          <p:cNvSpPr/>
          <p:nvPr/>
        </p:nvSpPr>
        <p:spPr>
          <a:xfrm>
            <a:off x="1107441" y="5396323"/>
            <a:ext cx="5115503" cy="369332"/>
          </a:xfrm>
          <a:prstGeom prst="rect">
            <a:avLst/>
          </a:prstGeom>
        </p:spPr>
        <p:txBody>
          <a:bodyPr wrap="none">
            <a:spAutoFit/>
          </a:bodyPr>
          <a:lstStyle/>
          <a:p>
            <a:r>
              <a:rPr lang="en-CN" dirty="0"/>
              <a:t>决策树本身对数据敏感容易过拟合</a:t>
            </a:r>
            <a:r>
              <a:rPr lang="en-LU"/>
              <a:t>-&gt; </a:t>
            </a:r>
            <a:r>
              <a:rPr lang="en-CN" dirty="0"/>
              <a:t>集成的方法</a:t>
            </a:r>
            <a:endParaRPr lang="en-LU" dirty="0"/>
          </a:p>
        </p:txBody>
      </p:sp>
    </p:spTree>
    <p:extLst>
      <p:ext uri="{BB962C8B-B14F-4D97-AF65-F5344CB8AC3E}">
        <p14:creationId xmlns:p14="http://schemas.microsoft.com/office/powerpoint/2010/main" val="6279332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Lst>
</file>

<file path=ppt/theme/theme1.xml><?xml version="1.0" encoding="utf-8"?>
<a:theme xmlns:a="http://schemas.openxmlformats.org/drawingml/2006/main" name="Office 主题​​">
  <a:themeElements>
    <a:clrScheme name="华科模板">
      <a:dk1>
        <a:sysClr val="windowText" lastClr="000000"/>
      </a:dk1>
      <a:lt1>
        <a:sysClr val="window" lastClr="FFFFFF"/>
      </a:lt1>
      <a:dk2>
        <a:srgbClr val="44546A"/>
      </a:dk2>
      <a:lt2>
        <a:srgbClr val="E7E6E6"/>
      </a:lt2>
      <a:accent1>
        <a:srgbClr val="006BCC"/>
      </a:accent1>
      <a:accent2>
        <a:srgbClr val="01E6C0"/>
      </a:accent2>
      <a:accent3>
        <a:srgbClr val="A5A5A5"/>
      </a:accent3>
      <a:accent4>
        <a:srgbClr val="FFC000"/>
      </a:accent4>
      <a:accent5>
        <a:srgbClr val="5B9BD5"/>
      </a:accent5>
      <a:accent6>
        <a:srgbClr val="70AD47"/>
      </a:accent6>
      <a:hlink>
        <a:srgbClr val="0563C1"/>
      </a:hlink>
      <a:folHlink>
        <a:srgbClr val="954F72"/>
      </a:folHlink>
    </a:clrScheme>
    <a:fontScheme name="华科模板">
      <a:majorFont>
        <a:latin typeface="Segoe UI"/>
        <a:ea typeface="微软雅黑"/>
        <a:cs typeface=""/>
      </a:majorFont>
      <a:minorFont>
        <a:latin typeface="Segoe U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defRPr dirty="0" smtClean="0">
            <a:latin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36528</TotalTime>
  <Words>1381</Words>
  <Application>Microsoft Macintosh PowerPoint</Application>
  <PresentationFormat>Widescreen</PresentationFormat>
  <Paragraphs>214</Paragraphs>
  <Slides>22</Slides>
  <Notes>22</Notes>
  <HiddenSlides>0</HiddenSlides>
  <MMClips>1</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22</vt:i4>
      </vt:variant>
    </vt:vector>
  </HeadingPairs>
  <TitlesOfParts>
    <vt:vector size="36" baseType="lpstr">
      <vt:lpstr>-apple-system</vt:lpstr>
      <vt:lpstr>等线</vt:lpstr>
      <vt:lpstr>Microsoft YaHei</vt:lpstr>
      <vt:lpstr>Microsoft YaHei</vt:lpstr>
      <vt:lpstr>方正大黑简体</vt:lpstr>
      <vt:lpstr>Arial</vt:lpstr>
      <vt:lpstr>Calibri</vt:lpstr>
      <vt:lpstr>Cambria Math</vt:lpstr>
      <vt:lpstr>Century Gothic</vt:lpstr>
      <vt:lpstr>Segoe UI</vt:lpstr>
      <vt:lpstr>Segoe UI Light</vt:lpstr>
      <vt:lpstr>Wingdings</vt:lpstr>
      <vt:lpstr>Office 主题​​</vt:lpstr>
      <vt:lpstr>1_OfficePLUS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程骋</dc:creator>
  <cp:keywords/>
  <dc:description/>
  <cp:lastModifiedBy>Xueming Liu</cp:lastModifiedBy>
  <cp:revision>1371</cp:revision>
  <dcterms:created xsi:type="dcterms:W3CDTF">2018-12-23T08:46:10Z</dcterms:created>
  <dcterms:modified xsi:type="dcterms:W3CDTF">2023-11-22T10:53:59Z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2019-04-13T04:11:03.2251178Z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a7992e6a-8a3a-4a97-ad53-c673d0603080</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